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21E"/>
    <a:srgbClr val="585232"/>
    <a:srgbClr val="663300"/>
    <a:srgbClr val="996633"/>
    <a:srgbClr val="516529"/>
    <a:srgbClr val="425222"/>
    <a:srgbClr val="34411B"/>
    <a:srgbClr val="3B4A1E"/>
    <a:srgbClr val="2D2A19"/>
    <a:srgbClr val="3B3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559" autoAdjust="0"/>
  </p:normalViewPr>
  <p:slideViewPr>
    <p:cSldViewPr>
      <p:cViewPr varScale="1">
        <p:scale>
          <a:sx n="126" d="100"/>
          <a:sy n="126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8340E-4134-4454-9F52-ACEF24BFB8C1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21B7C-AC79-4B7B-AFB1-0D1214228F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380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876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15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739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725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578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394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92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817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017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659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47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5B58E-934E-49F6-BB6C-947F55D6A5E5}" type="datetimeFigureOut">
              <a:rPr lang="de-CH" smtClean="0"/>
              <a:t>03.04.2016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37EC2-8307-450E-86B6-4F6B6F3E5E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787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42861"/>
            <a:ext cx="7990656" cy="504055"/>
          </a:xfrm>
        </p:spPr>
        <p:txBody>
          <a:bodyPr>
            <a:normAutofit/>
          </a:bodyPr>
          <a:lstStyle/>
          <a:p>
            <a:pPr algn="l"/>
            <a:r>
              <a:rPr lang="de-CH" sz="2000" b="1" smtClean="0"/>
              <a:t>Beilage  4 </a:t>
            </a:r>
            <a:r>
              <a:rPr lang="de-CH" sz="2000" b="1" dirty="0" smtClean="0"/>
              <a:t>:   Blockschaltbild der Gesamtanlage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341669" y="5386015"/>
            <a:ext cx="1644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    Endstufe </a:t>
            </a:r>
            <a:br>
              <a:rPr lang="de-CH" sz="1400" dirty="0" smtClean="0"/>
            </a:br>
            <a:r>
              <a:rPr lang="de-CH" sz="1400" dirty="0" smtClean="0"/>
              <a:t>   ACOM 1000</a:t>
            </a:r>
            <a:endParaRPr lang="de-CH" sz="1400" dirty="0"/>
          </a:p>
        </p:txBody>
      </p:sp>
      <p:sp>
        <p:nvSpPr>
          <p:cNvPr id="5" name="Rechteck 4"/>
          <p:cNvSpPr/>
          <p:nvPr/>
        </p:nvSpPr>
        <p:spPr>
          <a:xfrm>
            <a:off x="4095108" y="4719624"/>
            <a:ext cx="1018316" cy="4798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4070328" y="469940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Steuergerät    </a:t>
            </a:r>
          </a:p>
          <a:p>
            <a:r>
              <a:rPr lang="de-CH" sz="1400" dirty="0"/>
              <a:t> </a:t>
            </a:r>
            <a:r>
              <a:rPr lang="de-CH" sz="1400" dirty="0" smtClean="0"/>
              <a:t>  AT 615B</a:t>
            </a:r>
            <a:endParaRPr lang="de-CH" sz="14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323528" y="40770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323528" y="3573016"/>
            <a:ext cx="8280920" cy="7200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63176" y="368033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Wohnung</a:t>
            </a:r>
            <a:endParaRPr lang="de-CH" sz="1600" dirty="0"/>
          </a:p>
        </p:txBody>
      </p:sp>
      <p:sp>
        <p:nvSpPr>
          <p:cNvPr id="12" name="Textfeld 11"/>
          <p:cNvSpPr txBox="1"/>
          <p:nvPr/>
        </p:nvSpPr>
        <p:spPr>
          <a:xfrm>
            <a:off x="274659" y="319381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Flachdach</a:t>
            </a:r>
            <a:endParaRPr lang="de-CH" sz="1600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611560" y="1430085"/>
            <a:ext cx="329359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4009954" y="1430085"/>
            <a:ext cx="3367894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3905153" y="1430085"/>
            <a:ext cx="0" cy="10628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4009954" y="1422648"/>
            <a:ext cx="0" cy="107024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3444230" y="2492896"/>
            <a:ext cx="1008412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chemeClr val="tx1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>
          <a:xfrm flipH="1" flipV="1">
            <a:off x="2953050" y="2839183"/>
            <a:ext cx="2850" cy="1746285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Gerade Verbindung 1029"/>
          <p:cNvCxnSpPr/>
          <p:nvPr/>
        </p:nvCxnSpPr>
        <p:spPr>
          <a:xfrm>
            <a:off x="2965425" y="2839183"/>
            <a:ext cx="4768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Textfeld 1050"/>
          <p:cNvSpPr txBox="1"/>
          <p:nvPr/>
        </p:nvSpPr>
        <p:spPr>
          <a:xfrm>
            <a:off x="2327976" y="1772816"/>
            <a:ext cx="2758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 smtClean="0"/>
              <a:t>Zweidraht Speiseleitung  </a:t>
            </a:r>
          </a:p>
          <a:p>
            <a:r>
              <a:rPr lang="de-CH" sz="1100" dirty="0" smtClean="0"/>
              <a:t>(sog. «Hühnerleiter»)</a:t>
            </a:r>
          </a:p>
          <a:p>
            <a:r>
              <a:rPr lang="de-CH" sz="1100" dirty="0" smtClean="0"/>
              <a:t> Länge ca. 16 m </a:t>
            </a:r>
            <a:endParaRPr lang="de-CH" sz="1100" dirty="0"/>
          </a:p>
          <a:p>
            <a:r>
              <a:rPr lang="de-CH" sz="1100" dirty="0">
                <a:solidFill>
                  <a:srgbClr val="C00000"/>
                </a:solidFill>
              </a:rPr>
              <a:t> </a:t>
            </a:r>
            <a:r>
              <a:rPr lang="de-CH" sz="1100" dirty="0" smtClean="0"/>
              <a:t>unsichtbar</a:t>
            </a:r>
            <a:endParaRPr lang="de-CH" sz="1100" dirty="0"/>
          </a:p>
        </p:txBody>
      </p:sp>
      <p:sp>
        <p:nvSpPr>
          <p:cNvPr id="1052" name="Textfeld 1051"/>
          <p:cNvSpPr txBox="1"/>
          <p:nvPr/>
        </p:nvSpPr>
        <p:spPr>
          <a:xfrm>
            <a:off x="1963733" y="1052736"/>
            <a:ext cx="3528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Ant1: KW Dipol-Antenne ca. 2x18.5 m lang</a:t>
            </a:r>
            <a:endParaRPr lang="de-CH" sz="1400" dirty="0"/>
          </a:p>
        </p:txBody>
      </p:sp>
      <p:sp>
        <p:nvSpPr>
          <p:cNvPr id="1053" name="Textfeld 1052"/>
          <p:cNvSpPr txBox="1"/>
          <p:nvPr/>
        </p:nvSpPr>
        <p:spPr>
          <a:xfrm>
            <a:off x="180015" y="5396098"/>
            <a:ext cx="193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     Sende-Empfänger  </a:t>
            </a:r>
          </a:p>
          <a:p>
            <a:r>
              <a:rPr lang="de-CH" sz="1400" dirty="0" smtClean="0"/>
              <a:t>    Kenwood TS 570 S</a:t>
            </a:r>
            <a:endParaRPr lang="de-CH" sz="1400" dirty="0"/>
          </a:p>
        </p:txBody>
      </p:sp>
      <p:sp>
        <p:nvSpPr>
          <p:cNvPr id="1054" name="Textfeld 1053"/>
          <p:cNvSpPr txBox="1"/>
          <p:nvPr/>
        </p:nvSpPr>
        <p:spPr>
          <a:xfrm>
            <a:off x="3416699" y="2521471"/>
            <a:ext cx="1306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err="1" smtClean="0"/>
              <a:t>Anpassgerät</a:t>
            </a:r>
            <a:r>
              <a:rPr lang="de-CH" sz="1400" dirty="0" smtClean="0"/>
              <a:t>   </a:t>
            </a:r>
          </a:p>
          <a:p>
            <a:r>
              <a:rPr lang="de-CH" sz="1400" dirty="0"/>
              <a:t> </a:t>
            </a:r>
            <a:r>
              <a:rPr lang="de-CH" sz="1400" dirty="0" smtClean="0"/>
              <a:t>  AT 615B    </a:t>
            </a:r>
            <a:endParaRPr lang="de-CH" sz="1400" dirty="0"/>
          </a:p>
        </p:txBody>
      </p:sp>
      <p:sp>
        <p:nvSpPr>
          <p:cNvPr id="1055" name="Textfeld 1054"/>
          <p:cNvSpPr txBox="1"/>
          <p:nvPr/>
        </p:nvSpPr>
        <p:spPr>
          <a:xfrm>
            <a:off x="4792264" y="5306352"/>
            <a:ext cx="903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err="1" smtClean="0"/>
              <a:t>Hamware</a:t>
            </a:r>
            <a:r>
              <a:rPr lang="de-CH" sz="1400" dirty="0" smtClean="0"/>
              <a:t> </a:t>
            </a:r>
          </a:p>
          <a:p>
            <a:r>
              <a:rPr lang="de-CH" sz="1400" dirty="0" smtClean="0"/>
              <a:t>AT 615 B</a:t>
            </a:r>
          </a:p>
          <a:p>
            <a:endParaRPr lang="de-CH" sz="1400" dirty="0"/>
          </a:p>
        </p:txBody>
      </p:sp>
      <p:pic>
        <p:nvPicPr>
          <p:cNvPr id="1056" name="Picture 2" descr="D:\Funk- Antenne-Schwerzi\AT-615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675" y="3317716"/>
            <a:ext cx="1571084" cy="65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61" name="Gerade Verbindung 1060"/>
          <p:cNvCxnSpPr/>
          <p:nvPr/>
        </p:nvCxnSpPr>
        <p:spPr>
          <a:xfrm>
            <a:off x="1685578" y="5013176"/>
            <a:ext cx="50983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1963733" y="2784490"/>
            <a:ext cx="14639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 smtClean="0"/>
              <a:t>Speiseleitung:   </a:t>
            </a:r>
          </a:p>
          <a:p>
            <a:r>
              <a:rPr lang="de-CH" sz="1100" dirty="0" err="1" smtClean="0"/>
              <a:t>Koax</a:t>
            </a:r>
            <a:r>
              <a:rPr lang="de-CH" sz="1100" dirty="0" smtClean="0"/>
              <a:t>  RG 58                             Länge ca. 9m </a:t>
            </a:r>
            <a:endParaRPr lang="de-CH" sz="1100" dirty="0">
              <a:solidFill>
                <a:srgbClr val="C00000"/>
              </a:solidFill>
            </a:endParaRPr>
          </a:p>
        </p:txBody>
      </p:sp>
      <p:cxnSp>
        <p:nvCxnSpPr>
          <p:cNvPr id="1068" name="Gerade Verbindung mit Pfeil 1067"/>
          <p:cNvCxnSpPr/>
          <p:nvPr/>
        </p:nvCxnSpPr>
        <p:spPr>
          <a:xfrm flipH="1">
            <a:off x="4471584" y="2810447"/>
            <a:ext cx="460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Gerade Verbindung 1069"/>
          <p:cNvCxnSpPr/>
          <p:nvPr/>
        </p:nvCxnSpPr>
        <p:spPr>
          <a:xfrm>
            <a:off x="5642942" y="3972334"/>
            <a:ext cx="0" cy="95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Gerade Verbindung mit Pfeil 1071"/>
          <p:cNvCxnSpPr/>
          <p:nvPr/>
        </p:nvCxnSpPr>
        <p:spPr>
          <a:xfrm flipH="1">
            <a:off x="5113424" y="4930979"/>
            <a:ext cx="5295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D:\Funk- Antenne-Schwerzi\SWR-Met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311" y="3861959"/>
            <a:ext cx="667449" cy="38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629738" y="3881207"/>
            <a:ext cx="1211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SWR-Meter</a:t>
            </a:r>
            <a:endParaRPr lang="de-CH" sz="14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92" y="4575306"/>
            <a:ext cx="1561356" cy="722389"/>
          </a:xfrm>
          <a:prstGeom prst="rect">
            <a:avLst/>
          </a:prstGeom>
        </p:spPr>
      </p:pic>
      <p:cxnSp>
        <p:nvCxnSpPr>
          <p:cNvPr id="25" name="Gerade Verbindung 24"/>
          <p:cNvCxnSpPr/>
          <p:nvPr/>
        </p:nvCxnSpPr>
        <p:spPr>
          <a:xfrm flipH="1">
            <a:off x="4931246" y="2810447"/>
            <a:ext cx="794" cy="507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440" y="4568698"/>
            <a:ext cx="1637640" cy="746251"/>
          </a:xfrm>
          <a:prstGeom prst="rect">
            <a:avLst/>
          </a:prstGeom>
        </p:spPr>
      </p:pic>
      <p:pic>
        <p:nvPicPr>
          <p:cNvPr id="2060" name="Grafik 20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575364"/>
            <a:ext cx="1008112" cy="577833"/>
          </a:xfrm>
          <a:prstGeom prst="rect">
            <a:avLst/>
          </a:prstGeom>
        </p:spPr>
      </p:pic>
      <p:pic>
        <p:nvPicPr>
          <p:cNvPr id="2061" name="Grafik 20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37775" y="2304257"/>
            <a:ext cx="787830" cy="107684"/>
          </a:xfrm>
          <a:prstGeom prst="rect">
            <a:avLst/>
          </a:prstGeom>
        </p:spPr>
      </p:pic>
      <p:cxnSp>
        <p:nvCxnSpPr>
          <p:cNvPr id="2065" name="Gerade Verbindung 2064"/>
          <p:cNvCxnSpPr/>
          <p:nvPr/>
        </p:nvCxnSpPr>
        <p:spPr>
          <a:xfrm>
            <a:off x="7130031" y="275201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3" name="Gerade Verbindung 2072"/>
          <p:cNvCxnSpPr>
            <a:stCxn id="2061" idx="1"/>
            <a:endCxn id="2060" idx="0"/>
          </p:cNvCxnSpPr>
          <p:nvPr/>
        </p:nvCxnSpPr>
        <p:spPr>
          <a:xfrm>
            <a:off x="7431690" y="2752014"/>
            <a:ext cx="20630" cy="1823350"/>
          </a:xfrm>
          <a:prstGeom prst="line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feld 2073"/>
          <p:cNvSpPr txBox="1"/>
          <p:nvPr/>
        </p:nvSpPr>
        <p:spPr>
          <a:xfrm>
            <a:off x="6824751" y="5290522"/>
            <a:ext cx="1877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VHU-UHF Gerät</a:t>
            </a:r>
          </a:p>
          <a:p>
            <a:r>
              <a:rPr lang="de-CH" sz="1400" dirty="0" err="1" smtClean="0"/>
              <a:t>Yaesu</a:t>
            </a:r>
            <a:r>
              <a:rPr lang="de-CH" sz="1400" dirty="0" smtClean="0"/>
              <a:t> FTM 100 DE</a:t>
            </a:r>
            <a:endParaRPr lang="de-CH" sz="1400" dirty="0"/>
          </a:p>
        </p:txBody>
      </p:sp>
      <p:sp>
        <p:nvSpPr>
          <p:cNvPr id="2078" name="Textfeld 2077"/>
          <p:cNvSpPr txBox="1"/>
          <p:nvPr/>
        </p:nvSpPr>
        <p:spPr>
          <a:xfrm>
            <a:off x="7452753" y="300807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 smtClean="0"/>
              <a:t>Speiseleitung H155</a:t>
            </a:r>
          </a:p>
          <a:p>
            <a:r>
              <a:rPr lang="de-CH" sz="1100" dirty="0" smtClean="0"/>
              <a:t>Länge ca. 12m</a:t>
            </a:r>
            <a:endParaRPr lang="de-CH" sz="1100" dirty="0"/>
          </a:p>
        </p:txBody>
      </p:sp>
      <p:sp>
        <p:nvSpPr>
          <p:cNvPr id="66" name="Textfeld 65"/>
          <p:cNvSpPr txBox="1"/>
          <p:nvPr/>
        </p:nvSpPr>
        <p:spPr>
          <a:xfrm>
            <a:off x="5947351" y="1705797"/>
            <a:ext cx="1997412" cy="842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Ant2: VHF-UHF  Antenne</a:t>
            </a:r>
          </a:p>
          <a:p>
            <a:r>
              <a:rPr lang="de-CH" sz="1400" dirty="0"/>
              <a:t> </a:t>
            </a:r>
            <a:r>
              <a:rPr lang="de-CH" sz="1400" dirty="0" smtClean="0"/>
              <a:t>          77cm lang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23673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Bildschirmpräsentation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Beilage  4 :   Blockschaltbild der Gesamtanlage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Bernard</dc:creator>
  <cp:lastModifiedBy>Bernard</cp:lastModifiedBy>
  <cp:revision>98</cp:revision>
  <cp:lastPrinted>2015-07-27T15:45:13Z</cp:lastPrinted>
  <dcterms:created xsi:type="dcterms:W3CDTF">2015-05-17T10:05:45Z</dcterms:created>
  <dcterms:modified xsi:type="dcterms:W3CDTF">2016-04-03T10:10:31Z</dcterms:modified>
</cp:coreProperties>
</file>