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95"/>
  </p:notesMasterIdLst>
  <p:handoutMasterIdLst>
    <p:handoutMasterId r:id="rId96"/>
  </p:handoutMasterIdLst>
  <p:sldIdLst>
    <p:sldId id="256" r:id="rId2"/>
    <p:sldId id="457" r:id="rId3"/>
    <p:sldId id="458" r:id="rId4"/>
    <p:sldId id="483" r:id="rId5"/>
    <p:sldId id="339" r:id="rId6"/>
    <p:sldId id="471" r:id="rId7"/>
    <p:sldId id="319" r:id="rId8"/>
    <p:sldId id="484" r:id="rId9"/>
    <p:sldId id="472" r:id="rId10"/>
    <p:sldId id="446" r:id="rId11"/>
    <p:sldId id="447" r:id="rId12"/>
    <p:sldId id="474" r:id="rId13"/>
    <p:sldId id="448" r:id="rId14"/>
    <p:sldId id="481" r:id="rId15"/>
    <p:sldId id="482" r:id="rId16"/>
    <p:sldId id="480" r:id="rId17"/>
    <p:sldId id="449" r:id="rId18"/>
    <p:sldId id="450" r:id="rId19"/>
    <p:sldId id="451" r:id="rId20"/>
    <p:sldId id="454" r:id="rId21"/>
    <p:sldId id="455" r:id="rId22"/>
    <p:sldId id="456" r:id="rId23"/>
    <p:sldId id="452" r:id="rId24"/>
    <p:sldId id="453" r:id="rId25"/>
    <p:sldId id="411" r:id="rId26"/>
    <p:sldId id="429" r:id="rId27"/>
    <p:sldId id="438" r:id="rId28"/>
    <p:sldId id="439" r:id="rId29"/>
    <p:sldId id="441" r:id="rId30"/>
    <p:sldId id="343" r:id="rId31"/>
    <p:sldId id="473" r:id="rId32"/>
    <p:sldId id="401" r:id="rId33"/>
    <p:sldId id="392" r:id="rId34"/>
    <p:sldId id="391" r:id="rId35"/>
    <p:sldId id="314" r:id="rId36"/>
    <p:sldId id="397" r:id="rId37"/>
    <p:sldId id="396" r:id="rId38"/>
    <p:sldId id="442" r:id="rId39"/>
    <p:sldId id="445" r:id="rId40"/>
    <p:sldId id="315" r:id="rId41"/>
    <p:sldId id="402" r:id="rId42"/>
    <p:sldId id="413" r:id="rId43"/>
    <p:sldId id="399" r:id="rId44"/>
    <p:sldId id="415" r:id="rId45"/>
    <p:sldId id="403" r:id="rId46"/>
    <p:sldId id="400" r:id="rId47"/>
    <p:sldId id="443" r:id="rId48"/>
    <p:sldId id="416" r:id="rId49"/>
    <p:sldId id="419" r:id="rId50"/>
    <p:sldId id="420" r:id="rId51"/>
    <p:sldId id="417" r:id="rId52"/>
    <p:sldId id="423" r:id="rId53"/>
    <p:sldId id="430" r:id="rId54"/>
    <p:sldId id="407" r:id="rId55"/>
    <p:sldId id="412" r:id="rId56"/>
    <p:sldId id="366" r:id="rId57"/>
    <p:sldId id="414" r:id="rId58"/>
    <p:sldId id="404" r:id="rId59"/>
    <p:sldId id="418" r:id="rId60"/>
    <p:sldId id="425" r:id="rId61"/>
    <p:sldId id="421" r:id="rId62"/>
    <p:sldId id="422" r:id="rId63"/>
    <p:sldId id="393" r:id="rId64"/>
    <p:sldId id="426" r:id="rId65"/>
    <p:sldId id="408" r:id="rId66"/>
    <p:sldId id="409" r:id="rId67"/>
    <p:sldId id="410" r:id="rId68"/>
    <p:sldId id="424" r:id="rId69"/>
    <p:sldId id="257" r:id="rId70"/>
    <p:sldId id="477" r:id="rId71"/>
    <p:sldId id="444" r:id="rId72"/>
    <p:sldId id="427" r:id="rId73"/>
    <p:sldId id="300" r:id="rId74"/>
    <p:sldId id="375" r:id="rId75"/>
    <p:sldId id="485" r:id="rId76"/>
    <p:sldId id="406" r:id="rId77"/>
    <p:sldId id="478" r:id="rId78"/>
    <p:sldId id="475" r:id="rId79"/>
    <p:sldId id="405" r:id="rId80"/>
    <p:sldId id="460" r:id="rId81"/>
    <p:sldId id="461" r:id="rId82"/>
    <p:sldId id="462" r:id="rId83"/>
    <p:sldId id="463" r:id="rId84"/>
    <p:sldId id="464" r:id="rId85"/>
    <p:sldId id="465" r:id="rId86"/>
    <p:sldId id="479" r:id="rId87"/>
    <p:sldId id="466" r:id="rId88"/>
    <p:sldId id="467" r:id="rId89"/>
    <p:sldId id="468" r:id="rId90"/>
    <p:sldId id="469" r:id="rId91"/>
    <p:sldId id="476" r:id="rId92"/>
    <p:sldId id="486" r:id="rId93"/>
    <p:sldId id="470" r:id="rId94"/>
  </p:sldIdLst>
  <p:sldSz cx="9144000" cy="6858000" type="screen4x3"/>
  <p:notesSz cx="6918325" cy="10048875"/>
  <p:defaultTextStyle>
    <a:defPPr>
      <a:defRPr lang="de-CH"/>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FFFF"/>
    <a:srgbClr val="777777"/>
    <a:srgbClr val="00FFFF"/>
    <a:srgbClr val="FFFF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75" autoAdjust="0"/>
  </p:normalViewPr>
  <p:slideViewPr>
    <p:cSldViewPr>
      <p:cViewPr varScale="1">
        <p:scale>
          <a:sx n="75" d="100"/>
          <a:sy n="75" d="100"/>
        </p:scale>
        <p:origin x="-1140" y="-96"/>
      </p:cViewPr>
      <p:guideLst>
        <p:guide orient="horz" pos="2160"/>
        <p:guide pos="2880"/>
      </p:guideLst>
    </p:cSldViewPr>
  </p:slideViewPr>
  <p:outlineViewPr>
    <p:cViewPr>
      <p:scale>
        <a:sx n="33" d="100"/>
        <a:sy n="33" d="100"/>
      </p:scale>
      <p:origin x="0" y="211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362D8-60C8-49A8-B10B-DDB54C034FC5}" type="doc">
      <dgm:prSet loTypeId="urn:microsoft.com/office/officeart/2005/8/layout/cycle6" loCatId="relationship" qsTypeId="urn:microsoft.com/office/officeart/2005/8/quickstyle/3d7" qsCatId="3D" csTypeId="urn:microsoft.com/office/officeart/2005/8/colors/accent1_2#1" csCatId="accent1" phldr="1"/>
      <dgm:spPr/>
      <dgm:t>
        <a:bodyPr/>
        <a:lstStyle/>
        <a:p>
          <a:endParaRPr lang="de-CH"/>
        </a:p>
      </dgm:t>
    </dgm:pt>
    <dgm:pt modelId="{9C584E36-F96B-49F0-90B3-A3A517AC2753}">
      <dgm:prSet phldrT="[Text]" custT="1"/>
      <dgm:spPr/>
      <dgm:t>
        <a:bodyPr/>
        <a:lstStyle/>
        <a:p>
          <a:r>
            <a:rPr lang="de-CH" sz="1800" dirty="0" smtClean="0"/>
            <a:t>EMRK</a:t>
          </a:r>
          <a:endParaRPr lang="de-CH" sz="1800" dirty="0"/>
        </a:p>
      </dgm:t>
    </dgm:pt>
    <dgm:pt modelId="{D34D96D5-936D-45B2-9FEE-86D9486A585D}" type="parTrans" cxnId="{080C9181-DABE-4798-BDA0-02D4FFA531B2}">
      <dgm:prSet/>
      <dgm:spPr/>
      <dgm:t>
        <a:bodyPr/>
        <a:lstStyle/>
        <a:p>
          <a:endParaRPr lang="de-CH" sz="1800"/>
        </a:p>
      </dgm:t>
    </dgm:pt>
    <dgm:pt modelId="{FA75D099-CBF3-491F-8408-95CADE509F38}" type="sibTrans" cxnId="{080C9181-DABE-4798-BDA0-02D4FFA531B2}">
      <dgm:prSet/>
      <dgm:spPr>
        <a:blipFill rotWithShape="1">
          <a:blip xmlns:r="http://schemas.openxmlformats.org/officeDocument/2006/relationships" r:embed="rId1"/>
          <a:stretch>
            <a:fillRect/>
          </a:stretch>
        </a:blipFill>
      </dgm:spPr>
      <dgm:t>
        <a:bodyPr/>
        <a:lstStyle/>
        <a:p>
          <a:endParaRPr lang="de-CH" sz="1800"/>
        </a:p>
      </dgm:t>
    </dgm:pt>
    <dgm:pt modelId="{C5ECB6CF-70E7-4860-B664-3B7C948D3801}">
      <dgm:prSet phldrT="[Text]" custT="1"/>
      <dgm:spPr/>
      <dgm:t>
        <a:bodyPr/>
        <a:lstStyle/>
        <a:p>
          <a:r>
            <a:rPr lang="de-CH" sz="1800" dirty="0" smtClean="0"/>
            <a:t>BV</a:t>
          </a:r>
          <a:endParaRPr lang="de-CH" sz="1800" dirty="0"/>
        </a:p>
      </dgm:t>
    </dgm:pt>
    <dgm:pt modelId="{4BB6C13B-D0AD-4231-AC50-89646F0D3506}" type="parTrans" cxnId="{33D1AD91-E7EF-466D-983F-C3DE1B9F5816}">
      <dgm:prSet/>
      <dgm:spPr/>
      <dgm:t>
        <a:bodyPr/>
        <a:lstStyle/>
        <a:p>
          <a:endParaRPr lang="de-CH" sz="1800"/>
        </a:p>
      </dgm:t>
    </dgm:pt>
    <dgm:pt modelId="{B24C3F52-A5B7-4A5F-B028-721B394B8F21}" type="sibTrans" cxnId="{33D1AD91-E7EF-466D-983F-C3DE1B9F5816}">
      <dgm:prSet/>
      <dgm:spPr/>
      <dgm:t>
        <a:bodyPr/>
        <a:lstStyle/>
        <a:p>
          <a:endParaRPr lang="de-CH" sz="1800"/>
        </a:p>
      </dgm:t>
    </dgm:pt>
    <dgm:pt modelId="{7C250490-CA6C-4726-BE5E-285745FBBF00}">
      <dgm:prSet phldrT="[Text]" custT="1"/>
      <dgm:spPr/>
      <dgm:t>
        <a:bodyPr/>
        <a:lstStyle/>
        <a:p>
          <a:r>
            <a:rPr lang="de-CH" sz="1800" dirty="0" smtClean="0"/>
            <a:t>FMG</a:t>
          </a:r>
          <a:endParaRPr lang="de-CH" sz="1800" dirty="0"/>
        </a:p>
      </dgm:t>
    </dgm:pt>
    <dgm:pt modelId="{DF88CE8B-4DF8-4E9F-A5EC-245EE75B4C1F}" type="parTrans" cxnId="{C09425F0-C535-44BE-BE53-46AFF38040E4}">
      <dgm:prSet/>
      <dgm:spPr/>
      <dgm:t>
        <a:bodyPr/>
        <a:lstStyle/>
        <a:p>
          <a:endParaRPr lang="de-CH" sz="1800"/>
        </a:p>
      </dgm:t>
    </dgm:pt>
    <dgm:pt modelId="{0F012A4A-D362-49FD-A959-6BFE92A9BB7F}" type="sibTrans" cxnId="{C09425F0-C535-44BE-BE53-46AFF38040E4}">
      <dgm:prSet/>
      <dgm:spPr/>
      <dgm:t>
        <a:bodyPr/>
        <a:lstStyle/>
        <a:p>
          <a:endParaRPr lang="de-CH" sz="1800"/>
        </a:p>
      </dgm:t>
    </dgm:pt>
    <dgm:pt modelId="{46383C7D-621E-46B5-A9F6-1D5B548D45BA}">
      <dgm:prSet phldrT="[Text]" custT="1"/>
      <dgm:spPr/>
      <dgm:t>
        <a:bodyPr/>
        <a:lstStyle/>
        <a:p>
          <a:r>
            <a:rPr lang="de-CH" sz="1800" dirty="0" smtClean="0"/>
            <a:t>RTVG</a:t>
          </a:r>
          <a:endParaRPr lang="de-CH" sz="1800" dirty="0"/>
        </a:p>
      </dgm:t>
    </dgm:pt>
    <dgm:pt modelId="{F293BBEC-48B5-4645-836B-B3A698B511CD}" type="parTrans" cxnId="{9ECB8E44-1831-41BA-B818-36194ED0EFE1}">
      <dgm:prSet/>
      <dgm:spPr/>
      <dgm:t>
        <a:bodyPr/>
        <a:lstStyle/>
        <a:p>
          <a:endParaRPr lang="de-CH" sz="1800"/>
        </a:p>
      </dgm:t>
    </dgm:pt>
    <dgm:pt modelId="{7F04CFBD-DC64-4BF0-A3FF-2D20A2AE568D}" type="sibTrans" cxnId="{9ECB8E44-1831-41BA-B818-36194ED0EFE1}">
      <dgm:prSet/>
      <dgm:spPr/>
      <dgm:t>
        <a:bodyPr/>
        <a:lstStyle/>
        <a:p>
          <a:endParaRPr lang="de-CH" sz="1800"/>
        </a:p>
      </dgm:t>
    </dgm:pt>
    <dgm:pt modelId="{62DE951D-246F-4D73-BDD1-73057D6A9E99}">
      <dgm:prSet phldrT="[Text]" custT="1"/>
      <dgm:spPr/>
      <dgm:t>
        <a:bodyPr/>
        <a:lstStyle/>
        <a:p>
          <a:r>
            <a:rPr lang="de-CH" sz="1800" dirty="0" smtClean="0"/>
            <a:t>FKV</a:t>
          </a:r>
          <a:endParaRPr lang="de-CH" sz="1800" dirty="0"/>
        </a:p>
      </dgm:t>
    </dgm:pt>
    <dgm:pt modelId="{DD5374A3-DC5E-44EF-AA7F-A9C6F421CDAE}" type="parTrans" cxnId="{A95CA6E4-C7C3-40C4-A8E3-BC708E7CF5C5}">
      <dgm:prSet/>
      <dgm:spPr/>
      <dgm:t>
        <a:bodyPr/>
        <a:lstStyle/>
        <a:p>
          <a:endParaRPr lang="de-CH" sz="1800"/>
        </a:p>
      </dgm:t>
    </dgm:pt>
    <dgm:pt modelId="{B4330839-171E-4B5E-9C3D-2AB067981282}" type="sibTrans" cxnId="{A95CA6E4-C7C3-40C4-A8E3-BC708E7CF5C5}">
      <dgm:prSet/>
      <dgm:spPr/>
      <dgm:t>
        <a:bodyPr/>
        <a:lstStyle/>
        <a:p>
          <a:endParaRPr lang="de-CH" sz="1800"/>
        </a:p>
      </dgm:t>
    </dgm:pt>
    <dgm:pt modelId="{367ED5D0-E354-4014-9118-86D60AC945FC}">
      <dgm:prSet phldrT="[Text]" custT="1"/>
      <dgm:spPr/>
      <dgm:t>
        <a:bodyPr/>
        <a:lstStyle/>
        <a:p>
          <a:r>
            <a:rPr lang="de-CH" sz="1800" dirty="0" smtClean="0"/>
            <a:t>USG</a:t>
          </a:r>
          <a:endParaRPr lang="de-CH" sz="1800" dirty="0"/>
        </a:p>
      </dgm:t>
    </dgm:pt>
    <dgm:pt modelId="{69839626-FE59-4C80-96EF-0FDB021DA1AA}" type="parTrans" cxnId="{85239640-2699-474D-842F-BF61B0B8475E}">
      <dgm:prSet/>
      <dgm:spPr/>
      <dgm:t>
        <a:bodyPr/>
        <a:lstStyle/>
        <a:p>
          <a:endParaRPr lang="de-CH" sz="1800"/>
        </a:p>
      </dgm:t>
    </dgm:pt>
    <dgm:pt modelId="{5DC05CFA-78D1-4D3B-B026-474E405C1DC7}" type="sibTrans" cxnId="{85239640-2699-474D-842F-BF61B0B8475E}">
      <dgm:prSet/>
      <dgm:spPr/>
      <dgm:t>
        <a:bodyPr/>
        <a:lstStyle/>
        <a:p>
          <a:endParaRPr lang="de-CH" sz="1800"/>
        </a:p>
      </dgm:t>
    </dgm:pt>
    <dgm:pt modelId="{B9D63187-38C0-4488-A03D-2130A0FC70BA}">
      <dgm:prSet phldrT="[Text]" custT="1"/>
      <dgm:spPr/>
      <dgm:t>
        <a:bodyPr/>
        <a:lstStyle/>
        <a:p>
          <a:r>
            <a:rPr lang="de-CH" sz="1800" dirty="0" smtClean="0"/>
            <a:t>NISV</a:t>
          </a:r>
          <a:endParaRPr lang="de-CH" sz="1800" dirty="0"/>
        </a:p>
      </dgm:t>
    </dgm:pt>
    <dgm:pt modelId="{C0FD16A5-E777-45C6-9159-264227ED44DC}" type="parTrans" cxnId="{70279A56-7FA0-418B-A9ED-994F0D703E41}">
      <dgm:prSet/>
      <dgm:spPr/>
      <dgm:t>
        <a:bodyPr/>
        <a:lstStyle/>
        <a:p>
          <a:endParaRPr lang="de-CH" sz="1800"/>
        </a:p>
      </dgm:t>
    </dgm:pt>
    <dgm:pt modelId="{98E6F7EF-7036-4850-84D6-8FCA8B231811}" type="sibTrans" cxnId="{70279A56-7FA0-418B-A9ED-994F0D703E41}">
      <dgm:prSet/>
      <dgm:spPr/>
      <dgm:t>
        <a:bodyPr/>
        <a:lstStyle/>
        <a:p>
          <a:endParaRPr lang="de-CH" sz="1800"/>
        </a:p>
      </dgm:t>
    </dgm:pt>
    <dgm:pt modelId="{4F6EA604-1879-4B29-9BEE-F03B5DEF756B}">
      <dgm:prSet phldrT="[Text]" custT="1"/>
      <dgm:spPr/>
      <dgm:t>
        <a:bodyPr/>
        <a:lstStyle/>
        <a:p>
          <a:r>
            <a:rPr lang="de-CH" sz="1800" dirty="0" smtClean="0"/>
            <a:t>ZGB</a:t>
          </a:r>
          <a:endParaRPr lang="de-CH" sz="1800" dirty="0"/>
        </a:p>
      </dgm:t>
    </dgm:pt>
    <dgm:pt modelId="{F8DAC099-DC6A-4179-8441-7FE7C95B3CC8}" type="parTrans" cxnId="{337596C8-94BD-4B6B-9904-811758C7A711}">
      <dgm:prSet/>
      <dgm:spPr/>
      <dgm:t>
        <a:bodyPr/>
        <a:lstStyle/>
        <a:p>
          <a:endParaRPr lang="de-CH" sz="1800"/>
        </a:p>
      </dgm:t>
    </dgm:pt>
    <dgm:pt modelId="{F8AC6415-0A88-48CC-8E4C-97F8547E03A2}" type="sibTrans" cxnId="{337596C8-94BD-4B6B-9904-811758C7A711}">
      <dgm:prSet/>
      <dgm:spPr/>
      <dgm:t>
        <a:bodyPr/>
        <a:lstStyle/>
        <a:p>
          <a:endParaRPr lang="de-CH" sz="1800"/>
        </a:p>
      </dgm:t>
    </dgm:pt>
    <dgm:pt modelId="{9B8C9DE4-724D-4ABB-8B40-93CE349A0195}">
      <dgm:prSet phldrT="[Text]" custT="1"/>
      <dgm:spPr/>
      <dgm:t>
        <a:bodyPr/>
        <a:lstStyle/>
        <a:p>
          <a:r>
            <a:rPr lang="de-CH" sz="1800" dirty="0" smtClean="0"/>
            <a:t>OR</a:t>
          </a:r>
          <a:endParaRPr lang="de-CH" sz="1800" dirty="0"/>
        </a:p>
      </dgm:t>
    </dgm:pt>
    <dgm:pt modelId="{84DCBE99-4DAA-4079-A1CE-C8E0D0BBBEB9}" type="parTrans" cxnId="{09FA4E27-A6B4-4593-86F7-AA0DF85B9539}">
      <dgm:prSet/>
      <dgm:spPr/>
      <dgm:t>
        <a:bodyPr/>
        <a:lstStyle/>
        <a:p>
          <a:endParaRPr lang="de-CH" sz="1800"/>
        </a:p>
      </dgm:t>
    </dgm:pt>
    <dgm:pt modelId="{CBCDB0DE-E07B-4082-AB7B-7DF622FFBBEE}" type="sibTrans" cxnId="{09FA4E27-A6B4-4593-86F7-AA0DF85B9539}">
      <dgm:prSet/>
      <dgm:spPr/>
      <dgm:t>
        <a:bodyPr/>
        <a:lstStyle/>
        <a:p>
          <a:endParaRPr lang="de-CH" sz="1800"/>
        </a:p>
      </dgm:t>
    </dgm:pt>
    <dgm:pt modelId="{47BE70FB-219C-44E5-8FDC-945D99CCE707}">
      <dgm:prSet phldrT="[Text]" custT="1"/>
      <dgm:spPr/>
      <dgm:t>
        <a:bodyPr/>
        <a:lstStyle/>
        <a:p>
          <a:r>
            <a:rPr lang="de-CH" sz="1800" dirty="0" smtClean="0"/>
            <a:t>RPG</a:t>
          </a:r>
          <a:endParaRPr lang="de-CH" sz="1800" dirty="0"/>
        </a:p>
      </dgm:t>
    </dgm:pt>
    <dgm:pt modelId="{8CB3AA25-529E-44AB-9E9E-815472712920}" type="parTrans" cxnId="{5B12FA6D-62AA-4A3B-9993-648D64490953}">
      <dgm:prSet/>
      <dgm:spPr/>
      <dgm:t>
        <a:bodyPr/>
        <a:lstStyle/>
        <a:p>
          <a:endParaRPr lang="de-CH" sz="1800"/>
        </a:p>
      </dgm:t>
    </dgm:pt>
    <dgm:pt modelId="{D0C21F1B-3328-4048-AB1C-54275EA725AE}" type="sibTrans" cxnId="{5B12FA6D-62AA-4A3B-9993-648D64490953}">
      <dgm:prSet/>
      <dgm:spPr/>
      <dgm:t>
        <a:bodyPr/>
        <a:lstStyle/>
        <a:p>
          <a:endParaRPr lang="de-CH" sz="1800"/>
        </a:p>
      </dgm:t>
    </dgm:pt>
    <dgm:pt modelId="{C147B97D-3767-4894-8424-692428193733}">
      <dgm:prSet phldrT="[Text]" custT="1"/>
      <dgm:spPr/>
      <dgm:t>
        <a:bodyPr/>
        <a:lstStyle/>
        <a:p>
          <a:r>
            <a:rPr lang="de-CH" sz="1800" dirty="0" smtClean="0"/>
            <a:t>PBG</a:t>
          </a:r>
          <a:endParaRPr lang="de-CH" sz="1800" dirty="0"/>
        </a:p>
      </dgm:t>
    </dgm:pt>
    <dgm:pt modelId="{63096FBC-915C-4020-A5CA-4DCECDC133EE}" type="parTrans" cxnId="{55EE0A7C-1BA6-4CF5-97F4-1C1A3DF0E995}">
      <dgm:prSet/>
      <dgm:spPr/>
      <dgm:t>
        <a:bodyPr/>
        <a:lstStyle/>
        <a:p>
          <a:endParaRPr lang="de-CH" sz="1800"/>
        </a:p>
      </dgm:t>
    </dgm:pt>
    <dgm:pt modelId="{B8B2A324-DAA6-4778-A0A9-3DB3A7DC3F1E}" type="sibTrans" cxnId="{55EE0A7C-1BA6-4CF5-97F4-1C1A3DF0E995}">
      <dgm:prSet/>
      <dgm:spPr/>
      <dgm:t>
        <a:bodyPr/>
        <a:lstStyle/>
        <a:p>
          <a:endParaRPr lang="de-CH" sz="1800"/>
        </a:p>
      </dgm:t>
    </dgm:pt>
    <dgm:pt modelId="{108C25D6-53E9-44BA-B7F7-A7B807919444}">
      <dgm:prSet phldrT="[Text]" custT="1"/>
      <dgm:spPr/>
      <dgm:t>
        <a:bodyPr/>
        <a:lstStyle/>
        <a:p>
          <a:r>
            <a:rPr lang="de-CH" sz="1800" dirty="0" smtClean="0"/>
            <a:t>BVV</a:t>
          </a:r>
          <a:endParaRPr lang="de-CH" sz="1800" dirty="0"/>
        </a:p>
      </dgm:t>
    </dgm:pt>
    <dgm:pt modelId="{168AA355-A831-4B39-919E-4FC1C4C3718B}" type="parTrans" cxnId="{62BF21CE-C725-4542-8EF8-7353ADA28943}">
      <dgm:prSet/>
      <dgm:spPr/>
      <dgm:t>
        <a:bodyPr/>
        <a:lstStyle/>
        <a:p>
          <a:endParaRPr lang="de-CH" sz="1800"/>
        </a:p>
      </dgm:t>
    </dgm:pt>
    <dgm:pt modelId="{E2217C24-4DDA-480C-AB75-624423072575}" type="sibTrans" cxnId="{62BF21CE-C725-4542-8EF8-7353ADA28943}">
      <dgm:prSet/>
      <dgm:spPr/>
      <dgm:t>
        <a:bodyPr/>
        <a:lstStyle/>
        <a:p>
          <a:endParaRPr lang="de-CH" sz="1800"/>
        </a:p>
      </dgm:t>
    </dgm:pt>
    <dgm:pt modelId="{2BB9DCB1-CBD2-416A-8985-C4A43AA5394A}">
      <dgm:prSet phldrT="[Text]" custT="1"/>
      <dgm:spPr/>
      <dgm:t>
        <a:bodyPr/>
        <a:lstStyle/>
        <a:p>
          <a:r>
            <a:rPr lang="de-CH" sz="1800" dirty="0" smtClean="0"/>
            <a:t>VEMV</a:t>
          </a:r>
          <a:endParaRPr lang="de-CH" sz="1800" dirty="0"/>
        </a:p>
      </dgm:t>
    </dgm:pt>
    <dgm:pt modelId="{74AA55D7-CD1C-49B1-A577-6BEB0FB5EC03}" type="parTrans" cxnId="{EFED231E-2D9E-482C-AAC5-AF372079BD82}">
      <dgm:prSet/>
      <dgm:spPr/>
      <dgm:t>
        <a:bodyPr/>
        <a:lstStyle/>
        <a:p>
          <a:endParaRPr lang="de-CH" sz="1800"/>
        </a:p>
      </dgm:t>
    </dgm:pt>
    <dgm:pt modelId="{7C192210-E498-46B9-80BC-DBB80B299813}" type="sibTrans" cxnId="{EFED231E-2D9E-482C-AAC5-AF372079BD82}">
      <dgm:prSet/>
      <dgm:spPr/>
      <dgm:t>
        <a:bodyPr/>
        <a:lstStyle/>
        <a:p>
          <a:endParaRPr lang="de-CH" sz="1800"/>
        </a:p>
      </dgm:t>
    </dgm:pt>
    <dgm:pt modelId="{F8AC6CDE-5684-49C7-94D2-5AA13923B50E}" type="pres">
      <dgm:prSet presAssocID="{32D362D8-60C8-49A8-B10B-DDB54C034FC5}" presName="cycle" presStyleCnt="0">
        <dgm:presLayoutVars>
          <dgm:dir/>
          <dgm:resizeHandles val="exact"/>
        </dgm:presLayoutVars>
      </dgm:prSet>
      <dgm:spPr/>
      <dgm:t>
        <a:bodyPr/>
        <a:lstStyle/>
        <a:p>
          <a:endParaRPr lang="en-US"/>
        </a:p>
      </dgm:t>
    </dgm:pt>
    <dgm:pt modelId="{34C60992-6A3D-441E-96C8-7D6BF30334A2}" type="pres">
      <dgm:prSet presAssocID="{9C584E36-F96B-49F0-90B3-A3A517AC2753}" presName="node" presStyleLbl="node1" presStyleIdx="0" presStyleCnt="13">
        <dgm:presLayoutVars>
          <dgm:bulletEnabled val="1"/>
        </dgm:presLayoutVars>
      </dgm:prSet>
      <dgm:spPr/>
      <dgm:t>
        <a:bodyPr/>
        <a:lstStyle/>
        <a:p>
          <a:endParaRPr lang="de-CH"/>
        </a:p>
      </dgm:t>
    </dgm:pt>
    <dgm:pt modelId="{7CDB38B1-FA21-4EDA-BF15-663DAD435BFA}" type="pres">
      <dgm:prSet presAssocID="{9C584E36-F96B-49F0-90B3-A3A517AC2753}" presName="spNode" presStyleCnt="0"/>
      <dgm:spPr/>
    </dgm:pt>
    <dgm:pt modelId="{60F6FD64-8602-40F1-8D04-8FED45923AE1}" type="pres">
      <dgm:prSet presAssocID="{FA75D099-CBF3-491F-8408-95CADE509F38}" presName="sibTrans" presStyleLbl="sibTrans1D1" presStyleIdx="0" presStyleCnt="13"/>
      <dgm:spPr/>
      <dgm:t>
        <a:bodyPr/>
        <a:lstStyle/>
        <a:p>
          <a:endParaRPr lang="en-US"/>
        </a:p>
      </dgm:t>
    </dgm:pt>
    <dgm:pt modelId="{B50BC885-116D-4C17-A86F-3C12DAE67672}" type="pres">
      <dgm:prSet presAssocID="{C5ECB6CF-70E7-4860-B664-3B7C948D3801}" presName="node" presStyleLbl="node1" presStyleIdx="1" presStyleCnt="13">
        <dgm:presLayoutVars>
          <dgm:bulletEnabled val="1"/>
        </dgm:presLayoutVars>
      </dgm:prSet>
      <dgm:spPr/>
      <dgm:t>
        <a:bodyPr/>
        <a:lstStyle/>
        <a:p>
          <a:endParaRPr lang="de-CH"/>
        </a:p>
      </dgm:t>
    </dgm:pt>
    <dgm:pt modelId="{6B969230-F556-4C8A-92B8-44CF586714A2}" type="pres">
      <dgm:prSet presAssocID="{C5ECB6CF-70E7-4860-B664-3B7C948D3801}" presName="spNode" presStyleCnt="0"/>
      <dgm:spPr/>
    </dgm:pt>
    <dgm:pt modelId="{FF28CE5E-CE66-4232-A7E2-35A37E752059}" type="pres">
      <dgm:prSet presAssocID="{B24C3F52-A5B7-4A5F-B028-721B394B8F21}" presName="sibTrans" presStyleLbl="sibTrans1D1" presStyleIdx="1" presStyleCnt="13"/>
      <dgm:spPr/>
      <dgm:t>
        <a:bodyPr/>
        <a:lstStyle/>
        <a:p>
          <a:endParaRPr lang="en-US"/>
        </a:p>
      </dgm:t>
    </dgm:pt>
    <dgm:pt modelId="{AD179A56-36C6-4BF2-8796-0A0DA330B8E8}" type="pres">
      <dgm:prSet presAssocID="{7C250490-CA6C-4726-BE5E-285745FBBF00}" presName="node" presStyleLbl="node1" presStyleIdx="2" presStyleCnt="13">
        <dgm:presLayoutVars>
          <dgm:bulletEnabled val="1"/>
        </dgm:presLayoutVars>
      </dgm:prSet>
      <dgm:spPr/>
      <dgm:t>
        <a:bodyPr/>
        <a:lstStyle/>
        <a:p>
          <a:endParaRPr lang="de-CH"/>
        </a:p>
      </dgm:t>
    </dgm:pt>
    <dgm:pt modelId="{158E4322-CFA8-4704-B868-723D4D38EBFE}" type="pres">
      <dgm:prSet presAssocID="{7C250490-CA6C-4726-BE5E-285745FBBF00}" presName="spNode" presStyleCnt="0"/>
      <dgm:spPr/>
    </dgm:pt>
    <dgm:pt modelId="{1913B190-46E2-47A1-A04F-3C42187BAB31}" type="pres">
      <dgm:prSet presAssocID="{0F012A4A-D362-49FD-A959-6BFE92A9BB7F}" presName="sibTrans" presStyleLbl="sibTrans1D1" presStyleIdx="2" presStyleCnt="13"/>
      <dgm:spPr/>
      <dgm:t>
        <a:bodyPr/>
        <a:lstStyle/>
        <a:p>
          <a:endParaRPr lang="en-US"/>
        </a:p>
      </dgm:t>
    </dgm:pt>
    <dgm:pt modelId="{43CDD77A-4364-4E04-B6E6-A3C782A279E3}" type="pres">
      <dgm:prSet presAssocID="{46383C7D-621E-46B5-A9F6-1D5B548D45BA}" presName="node" presStyleLbl="node1" presStyleIdx="3" presStyleCnt="13">
        <dgm:presLayoutVars>
          <dgm:bulletEnabled val="1"/>
        </dgm:presLayoutVars>
      </dgm:prSet>
      <dgm:spPr/>
      <dgm:t>
        <a:bodyPr/>
        <a:lstStyle/>
        <a:p>
          <a:endParaRPr lang="de-CH"/>
        </a:p>
      </dgm:t>
    </dgm:pt>
    <dgm:pt modelId="{1A8292B2-26E0-47FB-87DB-C00256D16DAB}" type="pres">
      <dgm:prSet presAssocID="{46383C7D-621E-46B5-A9F6-1D5B548D45BA}" presName="spNode" presStyleCnt="0"/>
      <dgm:spPr/>
    </dgm:pt>
    <dgm:pt modelId="{CDCAD1D7-0325-4F3B-BED3-2ABE1EAB7BA0}" type="pres">
      <dgm:prSet presAssocID="{7F04CFBD-DC64-4BF0-A3FF-2D20A2AE568D}" presName="sibTrans" presStyleLbl="sibTrans1D1" presStyleIdx="3" presStyleCnt="13"/>
      <dgm:spPr/>
      <dgm:t>
        <a:bodyPr/>
        <a:lstStyle/>
        <a:p>
          <a:endParaRPr lang="en-US"/>
        </a:p>
      </dgm:t>
    </dgm:pt>
    <dgm:pt modelId="{E95DE8AC-C641-4109-AD9F-CA2ADBA5AEB1}" type="pres">
      <dgm:prSet presAssocID="{62DE951D-246F-4D73-BDD1-73057D6A9E99}" presName="node" presStyleLbl="node1" presStyleIdx="4" presStyleCnt="13">
        <dgm:presLayoutVars>
          <dgm:bulletEnabled val="1"/>
        </dgm:presLayoutVars>
      </dgm:prSet>
      <dgm:spPr/>
      <dgm:t>
        <a:bodyPr/>
        <a:lstStyle/>
        <a:p>
          <a:endParaRPr lang="de-CH"/>
        </a:p>
      </dgm:t>
    </dgm:pt>
    <dgm:pt modelId="{736CE127-02B6-421D-A3A5-BCA91BAF408E}" type="pres">
      <dgm:prSet presAssocID="{62DE951D-246F-4D73-BDD1-73057D6A9E99}" presName="spNode" presStyleCnt="0"/>
      <dgm:spPr/>
    </dgm:pt>
    <dgm:pt modelId="{2CBDB4FC-8FF4-4A65-A23A-75C6ABBA0CAE}" type="pres">
      <dgm:prSet presAssocID="{B4330839-171E-4B5E-9C3D-2AB067981282}" presName="sibTrans" presStyleLbl="sibTrans1D1" presStyleIdx="4" presStyleCnt="13"/>
      <dgm:spPr/>
      <dgm:t>
        <a:bodyPr/>
        <a:lstStyle/>
        <a:p>
          <a:endParaRPr lang="en-US"/>
        </a:p>
      </dgm:t>
    </dgm:pt>
    <dgm:pt modelId="{B38C1EA5-45F2-48BE-85C4-7FA093576C45}" type="pres">
      <dgm:prSet presAssocID="{367ED5D0-E354-4014-9118-86D60AC945FC}" presName="node" presStyleLbl="node1" presStyleIdx="5" presStyleCnt="13">
        <dgm:presLayoutVars>
          <dgm:bulletEnabled val="1"/>
        </dgm:presLayoutVars>
      </dgm:prSet>
      <dgm:spPr/>
      <dgm:t>
        <a:bodyPr/>
        <a:lstStyle/>
        <a:p>
          <a:endParaRPr lang="de-CH"/>
        </a:p>
      </dgm:t>
    </dgm:pt>
    <dgm:pt modelId="{9462D4EF-1C55-4E5A-8609-2C58C1AE34EE}" type="pres">
      <dgm:prSet presAssocID="{367ED5D0-E354-4014-9118-86D60AC945FC}" presName="spNode" presStyleCnt="0"/>
      <dgm:spPr/>
    </dgm:pt>
    <dgm:pt modelId="{D9D069D8-62F6-4317-BE97-2FB42D3A2ED6}" type="pres">
      <dgm:prSet presAssocID="{5DC05CFA-78D1-4D3B-B026-474E405C1DC7}" presName="sibTrans" presStyleLbl="sibTrans1D1" presStyleIdx="5" presStyleCnt="13"/>
      <dgm:spPr/>
      <dgm:t>
        <a:bodyPr/>
        <a:lstStyle/>
        <a:p>
          <a:endParaRPr lang="en-US"/>
        </a:p>
      </dgm:t>
    </dgm:pt>
    <dgm:pt modelId="{57A75472-1973-475F-B913-8B1F3A9EA2DD}" type="pres">
      <dgm:prSet presAssocID="{B9D63187-38C0-4488-A03D-2130A0FC70BA}" presName="node" presStyleLbl="node1" presStyleIdx="6" presStyleCnt="13">
        <dgm:presLayoutVars>
          <dgm:bulletEnabled val="1"/>
        </dgm:presLayoutVars>
      </dgm:prSet>
      <dgm:spPr/>
      <dgm:t>
        <a:bodyPr/>
        <a:lstStyle/>
        <a:p>
          <a:endParaRPr lang="en-US"/>
        </a:p>
      </dgm:t>
    </dgm:pt>
    <dgm:pt modelId="{17F0240B-1D7F-445D-A70F-269E7DFCA22A}" type="pres">
      <dgm:prSet presAssocID="{B9D63187-38C0-4488-A03D-2130A0FC70BA}" presName="spNode" presStyleCnt="0"/>
      <dgm:spPr/>
    </dgm:pt>
    <dgm:pt modelId="{09150F84-4296-4356-BDF1-85CE3B3B9C77}" type="pres">
      <dgm:prSet presAssocID="{98E6F7EF-7036-4850-84D6-8FCA8B231811}" presName="sibTrans" presStyleLbl="sibTrans1D1" presStyleIdx="6" presStyleCnt="13"/>
      <dgm:spPr/>
      <dgm:t>
        <a:bodyPr/>
        <a:lstStyle/>
        <a:p>
          <a:endParaRPr lang="en-US"/>
        </a:p>
      </dgm:t>
    </dgm:pt>
    <dgm:pt modelId="{E2646DC7-A61F-4BBF-A2FE-1CBF252A1611}" type="pres">
      <dgm:prSet presAssocID="{4F6EA604-1879-4B29-9BEE-F03B5DEF756B}" presName="node" presStyleLbl="node1" presStyleIdx="7" presStyleCnt="13">
        <dgm:presLayoutVars>
          <dgm:bulletEnabled val="1"/>
        </dgm:presLayoutVars>
      </dgm:prSet>
      <dgm:spPr/>
      <dgm:t>
        <a:bodyPr/>
        <a:lstStyle/>
        <a:p>
          <a:endParaRPr lang="de-CH"/>
        </a:p>
      </dgm:t>
    </dgm:pt>
    <dgm:pt modelId="{20341597-DBCC-4434-B7AC-2420004D15BD}" type="pres">
      <dgm:prSet presAssocID="{4F6EA604-1879-4B29-9BEE-F03B5DEF756B}" presName="spNode" presStyleCnt="0"/>
      <dgm:spPr/>
    </dgm:pt>
    <dgm:pt modelId="{0F498478-20BD-4E72-A2B2-EFAA588E41CC}" type="pres">
      <dgm:prSet presAssocID="{F8AC6415-0A88-48CC-8E4C-97F8547E03A2}" presName="sibTrans" presStyleLbl="sibTrans1D1" presStyleIdx="7" presStyleCnt="13"/>
      <dgm:spPr/>
      <dgm:t>
        <a:bodyPr/>
        <a:lstStyle/>
        <a:p>
          <a:endParaRPr lang="en-US"/>
        </a:p>
      </dgm:t>
    </dgm:pt>
    <dgm:pt modelId="{D708731D-6CE4-444C-B389-EE749453F5A8}" type="pres">
      <dgm:prSet presAssocID="{9B8C9DE4-724D-4ABB-8B40-93CE349A0195}" presName="node" presStyleLbl="node1" presStyleIdx="8" presStyleCnt="13">
        <dgm:presLayoutVars>
          <dgm:bulletEnabled val="1"/>
        </dgm:presLayoutVars>
      </dgm:prSet>
      <dgm:spPr/>
      <dgm:t>
        <a:bodyPr/>
        <a:lstStyle/>
        <a:p>
          <a:endParaRPr lang="en-US"/>
        </a:p>
      </dgm:t>
    </dgm:pt>
    <dgm:pt modelId="{3983748E-FE36-4FFB-AA1C-DC790CED25D0}" type="pres">
      <dgm:prSet presAssocID="{9B8C9DE4-724D-4ABB-8B40-93CE349A0195}" presName="spNode" presStyleCnt="0"/>
      <dgm:spPr/>
    </dgm:pt>
    <dgm:pt modelId="{82758C81-DE49-47D2-A69B-D8D39DFEBBDD}" type="pres">
      <dgm:prSet presAssocID="{CBCDB0DE-E07B-4082-AB7B-7DF622FFBBEE}" presName="sibTrans" presStyleLbl="sibTrans1D1" presStyleIdx="8" presStyleCnt="13"/>
      <dgm:spPr/>
      <dgm:t>
        <a:bodyPr/>
        <a:lstStyle/>
        <a:p>
          <a:endParaRPr lang="en-US"/>
        </a:p>
      </dgm:t>
    </dgm:pt>
    <dgm:pt modelId="{F45969AA-9F2D-4ADB-AAA7-2C4EDB9CC52E}" type="pres">
      <dgm:prSet presAssocID="{47BE70FB-219C-44E5-8FDC-945D99CCE707}" presName="node" presStyleLbl="node1" presStyleIdx="9" presStyleCnt="13">
        <dgm:presLayoutVars>
          <dgm:bulletEnabled val="1"/>
        </dgm:presLayoutVars>
      </dgm:prSet>
      <dgm:spPr/>
      <dgm:t>
        <a:bodyPr/>
        <a:lstStyle/>
        <a:p>
          <a:endParaRPr lang="en-US"/>
        </a:p>
      </dgm:t>
    </dgm:pt>
    <dgm:pt modelId="{018FD33F-C9A5-481F-BD93-3D680F0E9BF1}" type="pres">
      <dgm:prSet presAssocID="{47BE70FB-219C-44E5-8FDC-945D99CCE707}" presName="spNode" presStyleCnt="0"/>
      <dgm:spPr/>
    </dgm:pt>
    <dgm:pt modelId="{18FBBAD3-7FA1-4866-8FAB-82E9B897491C}" type="pres">
      <dgm:prSet presAssocID="{D0C21F1B-3328-4048-AB1C-54275EA725AE}" presName="sibTrans" presStyleLbl="sibTrans1D1" presStyleIdx="9" presStyleCnt="13"/>
      <dgm:spPr/>
      <dgm:t>
        <a:bodyPr/>
        <a:lstStyle/>
        <a:p>
          <a:endParaRPr lang="en-US"/>
        </a:p>
      </dgm:t>
    </dgm:pt>
    <dgm:pt modelId="{F645E2C2-2A3D-49FF-BCB9-EAE5E7A12D9E}" type="pres">
      <dgm:prSet presAssocID="{C147B97D-3767-4894-8424-692428193733}" presName="node" presStyleLbl="node1" presStyleIdx="10" presStyleCnt="13">
        <dgm:presLayoutVars>
          <dgm:bulletEnabled val="1"/>
        </dgm:presLayoutVars>
      </dgm:prSet>
      <dgm:spPr/>
      <dgm:t>
        <a:bodyPr/>
        <a:lstStyle/>
        <a:p>
          <a:endParaRPr lang="en-US"/>
        </a:p>
      </dgm:t>
    </dgm:pt>
    <dgm:pt modelId="{5D60CFD3-4ACA-403F-9101-D4714BD81E58}" type="pres">
      <dgm:prSet presAssocID="{C147B97D-3767-4894-8424-692428193733}" presName="spNode" presStyleCnt="0"/>
      <dgm:spPr/>
    </dgm:pt>
    <dgm:pt modelId="{4D9C3EFF-56D0-4F00-9BD5-7DACA88ECBD8}" type="pres">
      <dgm:prSet presAssocID="{B8B2A324-DAA6-4778-A0A9-3DB3A7DC3F1E}" presName="sibTrans" presStyleLbl="sibTrans1D1" presStyleIdx="10" presStyleCnt="13"/>
      <dgm:spPr/>
      <dgm:t>
        <a:bodyPr/>
        <a:lstStyle/>
        <a:p>
          <a:endParaRPr lang="en-US"/>
        </a:p>
      </dgm:t>
    </dgm:pt>
    <dgm:pt modelId="{3B4896EB-61CD-4BC6-87E8-07D65DA1EE8C}" type="pres">
      <dgm:prSet presAssocID="{108C25D6-53E9-44BA-B7F7-A7B807919444}" presName="node" presStyleLbl="node1" presStyleIdx="11" presStyleCnt="13">
        <dgm:presLayoutVars>
          <dgm:bulletEnabled val="1"/>
        </dgm:presLayoutVars>
      </dgm:prSet>
      <dgm:spPr/>
      <dgm:t>
        <a:bodyPr/>
        <a:lstStyle/>
        <a:p>
          <a:endParaRPr lang="en-US"/>
        </a:p>
      </dgm:t>
    </dgm:pt>
    <dgm:pt modelId="{145BB64C-3B44-4CB2-A720-E9841A667182}" type="pres">
      <dgm:prSet presAssocID="{108C25D6-53E9-44BA-B7F7-A7B807919444}" presName="spNode" presStyleCnt="0"/>
      <dgm:spPr/>
    </dgm:pt>
    <dgm:pt modelId="{98F2FE9D-7578-4848-B741-CE5149B667A6}" type="pres">
      <dgm:prSet presAssocID="{E2217C24-4DDA-480C-AB75-624423072575}" presName="sibTrans" presStyleLbl="sibTrans1D1" presStyleIdx="11" presStyleCnt="13"/>
      <dgm:spPr/>
      <dgm:t>
        <a:bodyPr/>
        <a:lstStyle/>
        <a:p>
          <a:endParaRPr lang="en-US"/>
        </a:p>
      </dgm:t>
    </dgm:pt>
    <dgm:pt modelId="{46A8A9C5-2C56-4DD7-B737-D12204D168B4}" type="pres">
      <dgm:prSet presAssocID="{2BB9DCB1-CBD2-416A-8985-C4A43AA5394A}" presName="node" presStyleLbl="node1" presStyleIdx="12" presStyleCnt="13">
        <dgm:presLayoutVars>
          <dgm:bulletEnabled val="1"/>
        </dgm:presLayoutVars>
      </dgm:prSet>
      <dgm:spPr/>
      <dgm:t>
        <a:bodyPr/>
        <a:lstStyle/>
        <a:p>
          <a:endParaRPr lang="de-CH"/>
        </a:p>
      </dgm:t>
    </dgm:pt>
    <dgm:pt modelId="{08CED56F-3A7B-4253-A103-9AEDDB0EDC6F}" type="pres">
      <dgm:prSet presAssocID="{2BB9DCB1-CBD2-416A-8985-C4A43AA5394A}" presName="spNode" presStyleCnt="0"/>
      <dgm:spPr/>
    </dgm:pt>
    <dgm:pt modelId="{AE1BC4FD-DB8C-4DCD-83AB-3C5AFCA28F1D}" type="pres">
      <dgm:prSet presAssocID="{7C192210-E498-46B9-80BC-DBB80B299813}" presName="sibTrans" presStyleLbl="sibTrans1D1" presStyleIdx="12" presStyleCnt="13"/>
      <dgm:spPr/>
      <dgm:t>
        <a:bodyPr/>
        <a:lstStyle/>
        <a:p>
          <a:endParaRPr lang="en-US"/>
        </a:p>
      </dgm:t>
    </dgm:pt>
  </dgm:ptLst>
  <dgm:cxnLst>
    <dgm:cxn modelId="{62BF21CE-C725-4542-8EF8-7353ADA28943}" srcId="{32D362D8-60C8-49A8-B10B-DDB54C034FC5}" destId="{108C25D6-53E9-44BA-B7F7-A7B807919444}" srcOrd="11" destOrd="0" parTransId="{168AA355-A831-4B39-919E-4FC1C4C3718B}" sibTransId="{E2217C24-4DDA-480C-AB75-624423072575}"/>
    <dgm:cxn modelId="{9ECB8E44-1831-41BA-B818-36194ED0EFE1}" srcId="{32D362D8-60C8-49A8-B10B-DDB54C034FC5}" destId="{46383C7D-621E-46B5-A9F6-1D5B548D45BA}" srcOrd="3" destOrd="0" parTransId="{F293BBEC-48B5-4645-836B-B3A698B511CD}" sibTransId="{7F04CFBD-DC64-4BF0-A3FF-2D20A2AE568D}"/>
    <dgm:cxn modelId="{AB71FF49-5941-4B58-B168-E10E183111D7}" type="presOf" srcId="{367ED5D0-E354-4014-9118-86D60AC945FC}" destId="{B38C1EA5-45F2-48BE-85C4-7FA093576C45}" srcOrd="0" destOrd="0" presId="urn:microsoft.com/office/officeart/2005/8/layout/cycle6"/>
    <dgm:cxn modelId="{6CD67336-05BF-440A-B31D-B21840D5623D}" type="presOf" srcId="{7C192210-E498-46B9-80BC-DBB80B299813}" destId="{AE1BC4FD-DB8C-4DCD-83AB-3C5AFCA28F1D}" srcOrd="0" destOrd="0" presId="urn:microsoft.com/office/officeart/2005/8/layout/cycle6"/>
    <dgm:cxn modelId="{127B1761-6F16-4F32-A129-22FBAC8DAB77}" type="presOf" srcId="{7C250490-CA6C-4726-BE5E-285745FBBF00}" destId="{AD179A56-36C6-4BF2-8796-0A0DA330B8E8}" srcOrd="0" destOrd="0" presId="urn:microsoft.com/office/officeart/2005/8/layout/cycle6"/>
    <dgm:cxn modelId="{93A62D8E-2EA9-400E-B0A8-FCDB0DDA6F73}" type="presOf" srcId="{9B8C9DE4-724D-4ABB-8B40-93CE349A0195}" destId="{D708731D-6CE4-444C-B389-EE749453F5A8}" srcOrd="0" destOrd="0" presId="urn:microsoft.com/office/officeart/2005/8/layout/cycle6"/>
    <dgm:cxn modelId="{6D1008FF-8E22-4718-B73E-2440B1E9DDAC}" type="presOf" srcId="{47BE70FB-219C-44E5-8FDC-945D99CCE707}" destId="{F45969AA-9F2D-4ADB-AAA7-2C4EDB9CC52E}" srcOrd="0" destOrd="0" presId="urn:microsoft.com/office/officeart/2005/8/layout/cycle6"/>
    <dgm:cxn modelId="{167E9F32-597E-40C9-AF9B-9496B05DCF76}" type="presOf" srcId="{F8AC6415-0A88-48CC-8E4C-97F8547E03A2}" destId="{0F498478-20BD-4E72-A2B2-EFAA588E41CC}" srcOrd="0" destOrd="0" presId="urn:microsoft.com/office/officeart/2005/8/layout/cycle6"/>
    <dgm:cxn modelId="{73C0A480-89AF-4FC9-B69E-8C6C9CDCF21F}" type="presOf" srcId="{62DE951D-246F-4D73-BDD1-73057D6A9E99}" destId="{E95DE8AC-C641-4109-AD9F-CA2ADBA5AEB1}" srcOrd="0" destOrd="0" presId="urn:microsoft.com/office/officeart/2005/8/layout/cycle6"/>
    <dgm:cxn modelId="{09FA4E27-A6B4-4593-86F7-AA0DF85B9539}" srcId="{32D362D8-60C8-49A8-B10B-DDB54C034FC5}" destId="{9B8C9DE4-724D-4ABB-8B40-93CE349A0195}" srcOrd="8" destOrd="0" parTransId="{84DCBE99-4DAA-4079-A1CE-C8E0D0BBBEB9}" sibTransId="{CBCDB0DE-E07B-4082-AB7B-7DF622FFBBEE}"/>
    <dgm:cxn modelId="{85239640-2699-474D-842F-BF61B0B8475E}" srcId="{32D362D8-60C8-49A8-B10B-DDB54C034FC5}" destId="{367ED5D0-E354-4014-9118-86D60AC945FC}" srcOrd="5" destOrd="0" parTransId="{69839626-FE59-4C80-96EF-0FDB021DA1AA}" sibTransId="{5DC05CFA-78D1-4D3B-B026-474E405C1DC7}"/>
    <dgm:cxn modelId="{547DDE52-4F29-4A18-A438-FCC3E5F84246}" type="presOf" srcId="{7F04CFBD-DC64-4BF0-A3FF-2D20A2AE568D}" destId="{CDCAD1D7-0325-4F3B-BED3-2ABE1EAB7BA0}" srcOrd="0" destOrd="0" presId="urn:microsoft.com/office/officeart/2005/8/layout/cycle6"/>
    <dgm:cxn modelId="{B7B153FD-FC78-45FD-8C9A-CCC9B3D0A965}" type="presOf" srcId="{CBCDB0DE-E07B-4082-AB7B-7DF622FFBBEE}" destId="{82758C81-DE49-47D2-A69B-D8D39DFEBBDD}" srcOrd="0" destOrd="0" presId="urn:microsoft.com/office/officeart/2005/8/layout/cycle6"/>
    <dgm:cxn modelId="{68640D51-B38F-447A-ACB5-DA377D29E9D4}" type="presOf" srcId="{2BB9DCB1-CBD2-416A-8985-C4A43AA5394A}" destId="{46A8A9C5-2C56-4DD7-B737-D12204D168B4}" srcOrd="0" destOrd="0" presId="urn:microsoft.com/office/officeart/2005/8/layout/cycle6"/>
    <dgm:cxn modelId="{080C9181-DABE-4798-BDA0-02D4FFA531B2}" srcId="{32D362D8-60C8-49A8-B10B-DDB54C034FC5}" destId="{9C584E36-F96B-49F0-90B3-A3A517AC2753}" srcOrd="0" destOrd="0" parTransId="{D34D96D5-936D-45B2-9FEE-86D9486A585D}" sibTransId="{FA75D099-CBF3-491F-8408-95CADE509F38}"/>
    <dgm:cxn modelId="{70279A56-7FA0-418B-A9ED-994F0D703E41}" srcId="{32D362D8-60C8-49A8-B10B-DDB54C034FC5}" destId="{B9D63187-38C0-4488-A03D-2130A0FC70BA}" srcOrd="6" destOrd="0" parTransId="{C0FD16A5-E777-45C6-9159-264227ED44DC}" sibTransId="{98E6F7EF-7036-4850-84D6-8FCA8B231811}"/>
    <dgm:cxn modelId="{5B12FA6D-62AA-4A3B-9993-648D64490953}" srcId="{32D362D8-60C8-49A8-B10B-DDB54C034FC5}" destId="{47BE70FB-219C-44E5-8FDC-945D99CCE707}" srcOrd="9" destOrd="0" parTransId="{8CB3AA25-529E-44AB-9E9E-815472712920}" sibTransId="{D0C21F1B-3328-4048-AB1C-54275EA725AE}"/>
    <dgm:cxn modelId="{76DF593A-EF28-49B5-95D1-1CDE4DC8B084}" type="presOf" srcId="{0F012A4A-D362-49FD-A959-6BFE92A9BB7F}" destId="{1913B190-46E2-47A1-A04F-3C42187BAB31}" srcOrd="0" destOrd="0" presId="urn:microsoft.com/office/officeart/2005/8/layout/cycle6"/>
    <dgm:cxn modelId="{E8D5D1A1-D62A-4D4E-B1D1-4D87284EA46D}" type="presOf" srcId="{108C25D6-53E9-44BA-B7F7-A7B807919444}" destId="{3B4896EB-61CD-4BC6-87E8-07D65DA1EE8C}" srcOrd="0" destOrd="0" presId="urn:microsoft.com/office/officeart/2005/8/layout/cycle6"/>
    <dgm:cxn modelId="{417F9035-E4D4-4D5C-B8A0-C3F2917BD304}" type="presOf" srcId="{E2217C24-4DDA-480C-AB75-624423072575}" destId="{98F2FE9D-7578-4848-B741-CE5149B667A6}" srcOrd="0" destOrd="0" presId="urn:microsoft.com/office/officeart/2005/8/layout/cycle6"/>
    <dgm:cxn modelId="{EFED231E-2D9E-482C-AAC5-AF372079BD82}" srcId="{32D362D8-60C8-49A8-B10B-DDB54C034FC5}" destId="{2BB9DCB1-CBD2-416A-8985-C4A43AA5394A}" srcOrd="12" destOrd="0" parTransId="{74AA55D7-CD1C-49B1-A577-6BEB0FB5EC03}" sibTransId="{7C192210-E498-46B9-80BC-DBB80B299813}"/>
    <dgm:cxn modelId="{A95CA6E4-C7C3-40C4-A8E3-BC708E7CF5C5}" srcId="{32D362D8-60C8-49A8-B10B-DDB54C034FC5}" destId="{62DE951D-246F-4D73-BDD1-73057D6A9E99}" srcOrd="4" destOrd="0" parTransId="{DD5374A3-DC5E-44EF-AA7F-A9C6F421CDAE}" sibTransId="{B4330839-171E-4B5E-9C3D-2AB067981282}"/>
    <dgm:cxn modelId="{BD7BF91C-3377-4C93-BA0E-43C039777C44}" type="presOf" srcId="{9C584E36-F96B-49F0-90B3-A3A517AC2753}" destId="{34C60992-6A3D-441E-96C8-7D6BF30334A2}" srcOrd="0" destOrd="0" presId="urn:microsoft.com/office/officeart/2005/8/layout/cycle6"/>
    <dgm:cxn modelId="{2D06A378-D943-48C1-8529-D6CE7FFD6E91}" type="presOf" srcId="{C147B97D-3767-4894-8424-692428193733}" destId="{F645E2C2-2A3D-49FF-BCB9-EAE5E7A12D9E}" srcOrd="0" destOrd="0" presId="urn:microsoft.com/office/officeart/2005/8/layout/cycle6"/>
    <dgm:cxn modelId="{503D8EF4-6EDE-4907-B331-79A4BF631E45}" type="presOf" srcId="{98E6F7EF-7036-4850-84D6-8FCA8B231811}" destId="{09150F84-4296-4356-BDF1-85CE3B3B9C77}" srcOrd="0" destOrd="0" presId="urn:microsoft.com/office/officeart/2005/8/layout/cycle6"/>
    <dgm:cxn modelId="{337596C8-94BD-4B6B-9904-811758C7A711}" srcId="{32D362D8-60C8-49A8-B10B-DDB54C034FC5}" destId="{4F6EA604-1879-4B29-9BEE-F03B5DEF756B}" srcOrd="7" destOrd="0" parTransId="{F8DAC099-DC6A-4179-8441-7FE7C95B3CC8}" sibTransId="{F8AC6415-0A88-48CC-8E4C-97F8547E03A2}"/>
    <dgm:cxn modelId="{DBC4C3B9-F288-4FC0-9F62-69606522399B}" type="presOf" srcId="{B8B2A324-DAA6-4778-A0A9-3DB3A7DC3F1E}" destId="{4D9C3EFF-56D0-4F00-9BD5-7DACA88ECBD8}" srcOrd="0" destOrd="0" presId="urn:microsoft.com/office/officeart/2005/8/layout/cycle6"/>
    <dgm:cxn modelId="{3B09D525-AC73-4656-A298-2BD7E711A241}" type="presOf" srcId="{46383C7D-621E-46B5-A9F6-1D5B548D45BA}" destId="{43CDD77A-4364-4E04-B6E6-A3C782A279E3}" srcOrd="0" destOrd="0" presId="urn:microsoft.com/office/officeart/2005/8/layout/cycle6"/>
    <dgm:cxn modelId="{D4969FE2-60D8-4637-8F06-995D13A13825}" type="presOf" srcId="{D0C21F1B-3328-4048-AB1C-54275EA725AE}" destId="{18FBBAD3-7FA1-4866-8FAB-82E9B897491C}" srcOrd="0" destOrd="0" presId="urn:microsoft.com/office/officeart/2005/8/layout/cycle6"/>
    <dgm:cxn modelId="{3C7A250D-D150-4ACB-9568-97BDBA0E9EA3}" type="presOf" srcId="{32D362D8-60C8-49A8-B10B-DDB54C034FC5}" destId="{F8AC6CDE-5684-49C7-94D2-5AA13923B50E}" srcOrd="0" destOrd="0" presId="urn:microsoft.com/office/officeart/2005/8/layout/cycle6"/>
    <dgm:cxn modelId="{C09425F0-C535-44BE-BE53-46AFF38040E4}" srcId="{32D362D8-60C8-49A8-B10B-DDB54C034FC5}" destId="{7C250490-CA6C-4726-BE5E-285745FBBF00}" srcOrd="2" destOrd="0" parTransId="{DF88CE8B-4DF8-4E9F-A5EC-245EE75B4C1F}" sibTransId="{0F012A4A-D362-49FD-A959-6BFE92A9BB7F}"/>
    <dgm:cxn modelId="{268436B4-965F-497A-A075-DE2875C0A374}" type="presOf" srcId="{B4330839-171E-4B5E-9C3D-2AB067981282}" destId="{2CBDB4FC-8FF4-4A65-A23A-75C6ABBA0CAE}" srcOrd="0" destOrd="0" presId="urn:microsoft.com/office/officeart/2005/8/layout/cycle6"/>
    <dgm:cxn modelId="{DC6F9050-4EC3-46BE-A884-1F1C6954F49F}" type="presOf" srcId="{B24C3F52-A5B7-4A5F-B028-721B394B8F21}" destId="{FF28CE5E-CE66-4232-A7E2-35A37E752059}" srcOrd="0" destOrd="0" presId="urn:microsoft.com/office/officeart/2005/8/layout/cycle6"/>
    <dgm:cxn modelId="{55EE0A7C-1BA6-4CF5-97F4-1C1A3DF0E995}" srcId="{32D362D8-60C8-49A8-B10B-DDB54C034FC5}" destId="{C147B97D-3767-4894-8424-692428193733}" srcOrd="10" destOrd="0" parTransId="{63096FBC-915C-4020-A5CA-4DCECDC133EE}" sibTransId="{B8B2A324-DAA6-4778-A0A9-3DB3A7DC3F1E}"/>
    <dgm:cxn modelId="{9E6874B8-4898-40CF-B267-479093422CA8}" type="presOf" srcId="{C5ECB6CF-70E7-4860-B664-3B7C948D3801}" destId="{B50BC885-116D-4C17-A86F-3C12DAE67672}" srcOrd="0" destOrd="0" presId="urn:microsoft.com/office/officeart/2005/8/layout/cycle6"/>
    <dgm:cxn modelId="{52EB686D-5206-4573-8924-6B1FE1CC13AE}" type="presOf" srcId="{4F6EA604-1879-4B29-9BEE-F03B5DEF756B}" destId="{E2646DC7-A61F-4BBF-A2FE-1CBF252A1611}" srcOrd="0" destOrd="0" presId="urn:microsoft.com/office/officeart/2005/8/layout/cycle6"/>
    <dgm:cxn modelId="{33D1AD91-E7EF-466D-983F-C3DE1B9F5816}" srcId="{32D362D8-60C8-49A8-B10B-DDB54C034FC5}" destId="{C5ECB6CF-70E7-4860-B664-3B7C948D3801}" srcOrd="1" destOrd="0" parTransId="{4BB6C13B-D0AD-4231-AC50-89646F0D3506}" sibTransId="{B24C3F52-A5B7-4A5F-B028-721B394B8F21}"/>
    <dgm:cxn modelId="{38D54D75-C8D8-4BBE-A2B7-2BCDE8C75F12}" type="presOf" srcId="{5DC05CFA-78D1-4D3B-B026-474E405C1DC7}" destId="{D9D069D8-62F6-4317-BE97-2FB42D3A2ED6}" srcOrd="0" destOrd="0" presId="urn:microsoft.com/office/officeart/2005/8/layout/cycle6"/>
    <dgm:cxn modelId="{02FA6927-3AF6-4311-BCFC-9390FC69CA34}" type="presOf" srcId="{FA75D099-CBF3-491F-8408-95CADE509F38}" destId="{60F6FD64-8602-40F1-8D04-8FED45923AE1}" srcOrd="0" destOrd="0" presId="urn:microsoft.com/office/officeart/2005/8/layout/cycle6"/>
    <dgm:cxn modelId="{BF93F269-BC47-4FFF-9D6F-96FCE8BB2634}" type="presOf" srcId="{B9D63187-38C0-4488-A03D-2130A0FC70BA}" destId="{57A75472-1973-475F-B913-8B1F3A9EA2DD}" srcOrd="0" destOrd="0" presId="urn:microsoft.com/office/officeart/2005/8/layout/cycle6"/>
    <dgm:cxn modelId="{6C3EDDD6-0A43-4E02-858D-73D5071B40BE}" type="presParOf" srcId="{F8AC6CDE-5684-49C7-94D2-5AA13923B50E}" destId="{34C60992-6A3D-441E-96C8-7D6BF30334A2}" srcOrd="0" destOrd="0" presId="urn:microsoft.com/office/officeart/2005/8/layout/cycle6"/>
    <dgm:cxn modelId="{1CB173FC-033D-4DE3-98B8-1FB6461AA4CC}" type="presParOf" srcId="{F8AC6CDE-5684-49C7-94D2-5AA13923B50E}" destId="{7CDB38B1-FA21-4EDA-BF15-663DAD435BFA}" srcOrd="1" destOrd="0" presId="urn:microsoft.com/office/officeart/2005/8/layout/cycle6"/>
    <dgm:cxn modelId="{98A21A4B-A1C6-4F9B-8BE2-F127924A87C5}" type="presParOf" srcId="{F8AC6CDE-5684-49C7-94D2-5AA13923B50E}" destId="{60F6FD64-8602-40F1-8D04-8FED45923AE1}" srcOrd="2" destOrd="0" presId="urn:microsoft.com/office/officeart/2005/8/layout/cycle6"/>
    <dgm:cxn modelId="{574DF69A-5C2A-4855-A744-8A8449F557B7}" type="presParOf" srcId="{F8AC6CDE-5684-49C7-94D2-5AA13923B50E}" destId="{B50BC885-116D-4C17-A86F-3C12DAE67672}" srcOrd="3" destOrd="0" presId="urn:microsoft.com/office/officeart/2005/8/layout/cycle6"/>
    <dgm:cxn modelId="{DE4B538F-E52D-44D1-BCE0-2366A8B8ACEE}" type="presParOf" srcId="{F8AC6CDE-5684-49C7-94D2-5AA13923B50E}" destId="{6B969230-F556-4C8A-92B8-44CF586714A2}" srcOrd="4" destOrd="0" presId="urn:microsoft.com/office/officeart/2005/8/layout/cycle6"/>
    <dgm:cxn modelId="{50C1306B-3BDF-4B65-9865-C005EC9A3ACE}" type="presParOf" srcId="{F8AC6CDE-5684-49C7-94D2-5AA13923B50E}" destId="{FF28CE5E-CE66-4232-A7E2-35A37E752059}" srcOrd="5" destOrd="0" presId="urn:microsoft.com/office/officeart/2005/8/layout/cycle6"/>
    <dgm:cxn modelId="{BBF1B624-ABB1-481B-94C6-A1ECEDFD4385}" type="presParOf" srcId="{F8AC6CDE-5684-49C7-94D2-5AA13923B50E}" destId="{AD179A56-36C6-4BF2-8796-0A0DA330B8E8}" srcOrd="6" destOrd="0" presId="urn:microsoft.com/office/officeart/2005/8/layout/cycle6"/>
    <dgm:cxn modelId="{D0E2C9E6-8DA0-4479-BA00-A9F5FA50E946}" type="presParOf" srcId="{F8AC6CDE-5684-49C7-94D2-5AA13923B50E}" destId="{158E4322-CFA8-4704-B868-723D4D38EBFE}" srcOrd="7" destOrd="0" presId="urn:microsoft.com/office/officeart/2005/8/layout/cycle6"/>
    <dgm:cxn modelId="{338D8267-672B-4196-B1FF-15469A60C388}" type="presParOf" srcId="{F8AC6CDE-5684-49C7-94D2-5AA13923B50E}" destId="{1913B190-46E2-47A1-A04F-3C42187BAB31}" srcOrd="8" destOrd="0" presId="urn:microsoft.com/office/officeart/2005/8/layout/cycle6"/>
    <dgm:cxn modelId="{47D6BCB0-C781-4BAB-8C21-929004145393}" type="presParOf" srcId="{F8AC6CDE-5684-49C7-94D2-5AA13923B50E}" destId="{43CDD77A-4364-4E04-B6E6-A3C782A279E3}" srcOrd="9" destOrd="0" presId="urn:microsoft.com/office/officeart/2005/8/layout/cycle6"/>
    <dgm:cxn modelId="{666BC31D-9506-4B4B-AAFB-931F150615DF}" type="presParOf" srcId="{F8AC6CDE-5684-49C7-94D2-5AA13923B50E}" destId="{1A8292B2-26E0-47FB-87DB-C00256D16DAB}" srcOrd="10" destOrd="0" presId="urn:microsoft.com/office/officeart/2005/8/layout/cycle6"/>
    <dgm:cxn modelId="{8D4F25F1-27E9-434C-9E7B-3A6F68BD57D5}" type="presParOf" srcId="{F8AC6CDE-5684-49C7-94D2-5AA13923B50E}" destId="{CDCAD1D7-0325-4F3B-BED3-2ABE1EAB7BA0}" srcOrd="11" destOrd="0" presId="urn:microsoft.com/office/officeart/2005/8/layout/cycle6"/>
    <dgm:cxn modelId="{6B3850D3-E1D8-4E35-AF3F-CB9C9EEE2C89}" type="presParOf" srcId="{F8AC6CDE-5684-49C7-94D2-5AA13923B50E}" destId="{E95DE8AC-C641-4109-AD9F-CA2ADBA5AEB1}" srcOrd="12" destOrd="0" presId="urn:microsoft.com/office/officeart/2005/8/layout/cycle6"/>
    <dgm:cxn modelId="{8FB547C8-C94A-450A-9AA7-75F5D0E2B8D0}" type="presParOf" srcId="{F8AC6CDE-5684-49C7-94D2-5AA13923B50E}" destId="{736CE127-02B6-421D-A3A5-BCA91BAF408E}" srcOrd="13" destOrd="0" presId="urn:microsoft.com/office/officeart/2005/8/layout/cycle6"/>
    <dgm:cxn modelId="{130FDA15-DF60-4626-9302-FE8F880ED548}" type="presParOf" srcId="{F8AC6CDE-5684-49C7-94D2-5AA13923B50E}" destId="{2CBDB4FC-8FF4-4A65-A23A-75C6ABBA0CAE}" srcOrd="14" destOrd="0" presId="urn:microsoft.com/office/officeart/2005/8/layout/cycle6"/>
    <dgm:cxn modelId="{573C5617-FC22-4749-864D-32D6550C1358}" type="presParOf" srcId="{F8AC6CDE-5684-49C7-94D2-5AA13923B50E}" destId="{B38C1EA5-45F2-48BE-85C4-7FA093576C45}" srcOrd="15" destOrd="0" presId="urn:microsoft.com/office/officeart/2005/8/layout/cycle6"/>
    <dgm:cxn modelId="{84B7BC10-52A3-447D-BBD3-3D52CA0AB05D}" type="presParOf" srcId="{F8AC6CDE-5684-49C7-94D2-5AA13923B50E}" destId="{9462D4EF-1C55-4E5A-8609-2C58C1AE34EE}" srcOrd="16" destOrd="0" presId="urn:microsoft.com/office/officeart/2005/8/layout/cycle6"/>
    <dgm:cxn modelId="{C86A04A0-D9FC-4B2C-A3DF-57C764C65C6B}" type="presParOf" srcId="{F8AC6CDE-5684-49C7-94D2-5AA13923B50E}" destId="{D9D069D8-62F6-4317-BE97-2FB42D3A2ED6}" srcOrd="17" destOrd="0" presId="urn:microsoft.com/office/officeart/2005/8/layout/cycle6"/>
    <dgm:cxn modelId="{99A4FA72-D0B6-4C10-9855-D2BC60EE0F97}" type="presParOf" srcId="{F8AC6CDE-5684-49C7-94D2-5AA13923B50E}" destId="{57A75472-1973-475F-B913-8B1F3A9EA2DD}" srcOrd="18" destOrd="0" presId="urn:microsoft.com/office/officeart/2005/8/layout/cycle6"/>
    <dgm:cxn modelId="{6642E196-7BDA-4E62-A34A-4D61FF068C94}" type="presParOf" srcId="{F8AC6CDE-5684-49C7-94D2-5AA13923B50E}" destId="{17F0240B-1D7F-445D-A70F-269E7DFCA22A}" srcOrd="19" destOrd="0" presId="urn:microsoft.com/office/officeart/2005/8/layout/cycle6"/>
    <dgm:cxn modelId="{F2A2B96A-B0A9-4B73-A2CB-C11035A58913}" type="presParOf" srcId="{F8AC6CDE-5684-49C7-94D2-5AA13923B50E}" destId="{09150F84-4296-4356-BDF1-85CE3B3B9C77}" srcOrd="20" destOrd="0" presId="urn:microsoft.com/office/officeart/2005/8/layout/cycle6"/>
    <dgm:cxn modelId="{E1005B2F-FB7D-473F-B9FD-8389744496CE}" type="presParOf" srcId="{F8AC6CDE-5684-49C7-94D2-5AA13923B50E}" destId="{E2646DC7-A61F-4BBF-A2FE-1CBF252A1611}" srcOrd="21" destOrd="0" presId="urn:microsoft.com/office/officeart/2005/8/layout/cycle6"/>
    <dgm:cxn modelId="{5C7D3FDC-4543-4497-8A56-DC3FA814A3F6}" type="presParOf" srcId="{F8AC6CDE-5684-49C7-94D2-5AA13923B50E}" destId="{20341597-DBCC-4434-B7AC-2420004D15BD}" srcOrd="22" destOrd="0" presId="urn:microsoft.com/office/officeart/2005/8/layout/cycle6"/>
    <dgm:cxn modelId="{5B330598-A09E-42AD-BDC8-E80D2BB3A48B}" type="presParOf" srcId="{F8AC6CDE-5684-49C7-94D2-5AA13923B50E}" destId="{0F498478-20BD-4E72-A2B2-EFAA588E41CC}" srcOrd="23" destOrd="0" presId="urn:microsoft.com/office/officeart/2005/8/layout/cycle6"/>
    <dgm:cxn modelId="{BCE5332C-543D-42A9-AA1C-38C954323F90}" type="presParOf" srcId="{F8AC6CDE-5684-49C7-94D2-5AA13923B50E}" destId="{D708731D-6CE4-444C-B389-EE749453F5A8}" srcOrd="24" destOrd="0" presId="urn:microsoft.com/office/officeart/2005/8/layout/cycle6"/>
    <dgm:cxn modelId="{2A93B66B-2A49-4E6B-967E-A2C2B0B12574}" type="presParOf" srcId="{F8AC6CDE-5684-49C7-94D2-5AA13923B50E}" destId="{3983748E-FE36-4FFB-AA1C-DC790CED25D0}" srcOrd="25" destOrd="0" presId="urn:microsoft.com/office/officeart/2005/8/layout/cycle6"/>
    <dgm:cxn modelId="{C320915F-28F4-4C3A-8BB5-3919D5A55BF9}" type="presParOf" srcId="{F8AC6CDE-5684-49C7-94D2-5AA13923B50E}" destId="{82758C81-DE49-47D2-A69B-D8D39DFEBBDD}" srcOrd="26" destOrd="0" presId="urn:microsoft.com/office/officeart/2005/8/layout/cycle6"/>
    <dgm:cxn modelId="{9DB4B343-9EC5-40B0-A669-DB1E7FF5CF68}" type="presParOf" srcId="{F8AC6CDE-5684-49C7-94D2-5AA13923B50E}" destId="{F45969AA-9F2D-4ADB-AAA7-2C4EDB9CC52E}" srcOrd="27" destOrd="0" presId="urn:microsoft.com/office/officeart/2005/8/layout/cycle6"/>
    <dgm:cxn modelId="{39468DB7-212D-45F5-9B81-2DAEE2C93BEB}" type="presParOf" srcId="{F8AC6CDE-5684-49C7-94D2-5AA13923B50E}" destId="{018FD33F-C9A5-481F-BD93-3D680F0E9BF1}" srcOrd="28" destOrd="0" presId="urn:microsoft.com/office/officeart/2005/8/layout/cycle6"/>
    <dgm:cxn modelId="{F9DEDFDD-A5AD-4183-8144-14C43A53493F}" type="presParOf" srcId="{F8AC6CDE-5684-49C7-94D2-5AA13923B50E}" destId="{18FBBAD3-7FA1-4866-8FAB-82E9B897491C}" srcOrd="29" destOrd="0" presId="urn:microsoft.com/office/officeart/2005/8/layout/cycle6"/>
    <dgm:cxn modelId="{78ABEFBF-CF51-4D26-9958-3DEC1D3CA448}" type="presParOf" srcId="{F8AC6CDE-5684-49C7-94D2-5AA13923B50E}" destId="{F645E2C2-2A3D-49FF-BCB9-EAE5E7A12D9E}" srcOrd="30" destOrd="0" presId="urn:microsoft.com/office/officeart/2005/8/layout/cycle6"/>
    <dgm:cxn modelId="{73BC006C-0FCA-469F-B156-450E7A3B7EBB}" type="presParOf" srcId="{F8AC6CDE-5684-49C7-94D2-5AA13923B50E}" destId="{5D60CFD3-4ACA-403F-9101-D4714BD81E58}" srcOrd="31" destOrd="0" presId="urn:microsoft.com/office/officeart/2005/8/layout/cycle6"/>
    <dgm:cxn modelId="{628A5577-440C-4567-823F-26B9B560669F}" type="presParOf" srcId="{F8AC6CDE-5684-49C7-94D2-5AA13923B50E}" destId="{4D9C3EFF-56D0-4F00-9BD5-7DACA88ECBD8}" srcOrd="32" destOrd="0" presId="urn:microsoft.com/office/officeart/2005/8/layout/cycle6"/>
    <dgm:cxn modelId="{4C2C30AB-AF7F-4829-BA29-E77571C7628C}" type="presParOf" srcId="{F8AC6CDE-5684-49C7-94D2-5AA13923B50E}" destId="{3B4896EB-61CD-4BC6-87E8-07D65DA1EE8C}" srcOrd="33" destOrd="0" presId="urn:microsoft.com/office/officeart/2005/8/layout/cycle6"/>
    <dgm:cxn modelId="{CA3AE12B-A093-4451-9F9B-21E562239657}" type="presParOf" srcId="{F8AC6CDE-5684-49C7-94D2-5AA13923B50E}" destId="{145BB64C-3B44-4CB2-A720-E9841A667182}" srcOrd="34" destOrd="0" presId="urn:microsoft.com/office/officeart/2005/8/layout/cycle6"/>
    <dgm:cxn modelId="{27D0C235-F479-4655-93B6-90D5279FEAC3}" type="presParOf" srcId="{F8AC6CDE-5684-49C7-94D2-5AA13923B50E}" destId="{98F2FE9D-7578-4848-B741-CE5149B667A6}" srcOrd="35" destOrd="0" presId="urn:microsoft.com/office/officeart/2005/8/layout/cycle6"/>
    <dgm:cxn modelId="{D5A5002A-DCF3-4451-A684-24A416150A1F}" type="presParOf" srcId="{F8AC6CDE-5684-49C7-94D2-5AA13923B50E}" destId="{46A8A9C5-2C56-4DD7-B737-D12204D168B4}" srcOrd="36" destOrd="0" presId="urn:microsoft.com/office/officeart/2005/8/layout/cycle6"/>
    <dgm:cxn modelId="{4D61B726-3309-47B8-B6D4-DA2A838B65DA}" type="presParOf" srcId="{F8AC6CDE-5684-49C7-94D2-5AA13923B50E}" destId="{08CED56F-3A7B-4253-A103-9AEDDB0EDC6F}" srcOrd="37" destOrd="0" presId="urn:microsoft.com/office/officeart/2005/8/layout/cycle6"/>
    <dgm:cxn modelId="{3AE4C715-3D66-4402-AF55-2107E909379A}" type="presParOf" srcId="{F8AC6CDE-5684-49C7-94D2-5AA13923B50E}" destId="{AE1BC4FD-DB8C-4DCD-83AB-3C5AFCA28F1D}" srcOrd="3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70DB0-3501-4DF8-BFD5-D9141823C225}" type="doc">
      <dgm:prSet loTypeId="urn:microsoft.com/office/officeart/2005/8/layout/pyramid1" loCatId="pyramid" qsTypeId="urn:microsoft.com/office/officeart/2005/8/quickstyle/simple1#1" qsCatId="simple" csTypeId="urn:microsoft.com/office/officeart/2005/8/colors/accent1_2#2" csCatId="accent1" phldr="1"/>
      <dgm:spPr/>
    </dgm:pt>
    <dgm:pt modelId="{F7263A27-644E-426D-A7C0-E9BAEE32F981}">
      <dgm:prSet phldrT="[Text]" custT="1"/>
      <dgm:spPr/>
      <dgm:t>
        <a:bodyPr/>
        <a:lstStyle/>
        <a:p>
          <a:endParaRPr lang="de-CH" sz="3600" baseline="0" dirty="0" smtClean="0"/>
        </a:p>
        <a:p>
          <a:r>
            <a:rPr lang="de-CH" sz="4800" baseline="0" dirty="0" smtClean="0"/>
            <a:t>Bund</a:t>
          </a:r>
          <a:endParaRPr lang="de-CH" sz="4800" baseline="0" dirty="0"/>
        </a:p>
      </dgm:t>
    </dgm:pt>
    <dgm:pt modelId="{F105B4D9-AFA1-49D6-92C5-ABA0731983B6}" type="parTrans" cxnId="{1EDD5263-0C64-498B-9444-58A4EFC7E4A4}">
      <dgm:prSet/>
      <dgm:spPr/>
      <dgm:t>
        <a:bodyPr/>
        <a:lstStyle/>
        <a:p>
          <a:endParaRPr lang="de-CH"/>
        </a:p>
      </dgm:t>
    </dgm:pt>
    <dgm:pt modelId="{106D0B24-2890-45C0-952A-E4958C6D45F4}" type="sibTrans" cxnId="{1EDD5263-0C64-498B-9444-58A4EFC7E4A4}">
      <dgm:prSet/>
      <dgm:spPr/>
      <dgm:t>
        <a:bodyPr/>
        <a:lstStyle/>
        <a:p>
          <a:endParaRPr lang="de-CH"/>
        </a:p>
      </dgm:t>
    </dgm:pt>
    <dgm:pt modelId="{52D7316F-9FC5-4F46-BFF3-3653894678F1}">
      <dgm:prSet phldrT="[Text]" custT="1"/>
      <dgm:spPr/>
      <dgm:t>
        <a:bodyPr/>
        <a:lstStyle/>
        <a:p>
          <a:r>
            <a:rPr lang="de-CH" sz="4400" dirty="0" smtClean="0"/>
            <a:t>26 Kantone</a:t>
          </a:r>
          <a:endParaRPr lang="de-CH" sz="4400" dirty="0"/>
        </a:p>
      </dgm:t>
    </dgm:pt>
    <dgm:pt modelId="{E9222B56-398E-4267-BA15-B9D64740581F}" type="parTrans" cxnId="{5B309251-6E30-4E36-A24C-50F52AC5D96B}">
      <dgm:prSet/>
      <dgm:spPr/>
      <dgm:t>
        <a:bodyPr/>
        <a:lstStyle/>
        <a:p>
          <a:endParaRPr lang="de-CH"/>
        </a:p>
      </dgm:t>
    </dgm:pt>
    <dgm:pt modelId="{70D197BE-EF91-4FEA-AC5C-37A81322554D}" type="sibTrans" cxnId="{5B309251-6E30-4E36-A24C-50F52AC5D96B}">
      <dgm:prSet/>
      <dgm:spPr/>
      <dgm:t>
        <a:bodyPr/>
        <a:lstStyle/>
        <a:p>
          <a:endParaRPr lang="de-CH"/>
        </a:p>
      </dgm:t>
    </dgm:pt>
    <dgm:pt modelId="{0E706322-45B0-48BB-B5FA-35D04B8F4457}">
      <dgm:prSet phldrT="[Text]" custT="1"/>
      <dgm:spPr/>
      <dgm:t>
        <a:bodyPr/>
        <a:lstStyle/>
        <a:p>
          <a:r>
            <a:rPr lang="de-CH" sz="4400" dirty="0" smtClean="0"/>
            <a:t>3000 Gemeinden</a:t>
          </a:r>
          <a:endParaRPr lang="de-CH" sz="4400" dirty="0"/>
        </a:p>
      </dgm:t>
    </dgm:pt>
    <dgm:pt modelId="{960BD02E-C4AB-4D87-B9CE-DF750AF8B89C}" type="parTrans" cxnId="{EC44214F-47EF-4747-98D9-968D0340E178}">
      <dgm:prSet/>
      <dgm:spPr/>
      <dgm:t>
        <a:bodyPr/>
        <a:lstStyle/>
        <a:p>
          <a:endParaRPr lang="de-CH"/>
        </a:p>
      </dgm:t>
    </dgm:pt>
    <dgm:pt modelId="{B8FD99D2-FD64-4561-B59E-BF5AE546729A}" type="sibTrans" cxnId="{EC44214F-47EF-4747-98D9-968D0340E178}">
      <dgm:prSet/>
      <dgm:spPr/>
      <dgm:t>
        <a:bodyPr/>
        <a:lstStyle/>
        <a:p>
          <a:endParaRPr lang="de-CH"/>
        </a:p>
      </dgm:t>
    </dgm:pt>
    <dgm:pt modelId="{A00B22A6-525C-4B59-A251-7A39D9ACA34C}" type="pres">
      <dgm:prSet presAssocID="{F6470DB0-3501-4DF8-BFD5-D9141823C225}" presName="Name0" presStyleCnt="0">
        <dgm:presLayoutVars>
          <dgm:dir/>
          <dgm:animLvl val="lvl"/>
          <dgm:resizeHandles val="exact"/>
        </dgm:presLayoutVars>
      </dgm:prSet>
      <dgm:spPr/>
    </dgm:pt>
    <dgm:pt modelId="{C18F2F99-65FB-4170-924C-8891D2AFA2AB}" type="pres">
      <dgm:prSet presAssocID="{F7263A27-644E-426D-A7C0-E9BAEE32F981}" presName="Name8" presStyleCnt="0"/>
      <dgm:spPr/>
    </dgm:pt>
    <dgm:pt modelId="{DEC84E6B-C269-4FE8-80BA-D2F248DA9D69}" type="pres">
      <dgm:prSet presAssocID="{F7263A27-644E-426D-A7C0-E9BAEE32F981}" presName="level" presStyleLbl="node1" presStyleIdx="0" presStyleCnt="3">
        <dgm:presLayoutVars>
          <dgm:chMax val="1"/>
          <dgm:bulletEnabled val="1"/>
        </dgm:presLayoutVars>
      </dgm:prSet>
      <dgm:spPr/>
      <dgm:t>
        <a:bodyPr/>
        <a:lstStyle/>
        <a:p>
          <a:endParaRPr lang="de-CH"/>
        </a:p>
      </dgm:t>
    </dgm:pt>
    <dgm:pt modelId="{7443092F-539B-4611-B156-9A959B1E1AD1}" type="pres">
      <dgm:prSet presAssocID="{F7263A27-644E-426D-A7C0-E9BAEE32F981}" presName="levelTx" presStyleLbl="revTx" presStyleIdx="0" presStyleCnt="0">
        <dgm:presLayoutVars>
          <dgm:chMax val="1"/>
          <dgm:bulletEnabled val="1"/>
        </dgm:presLayoutVars>
      </dgm:prSet>
      <dgm:spPr/>
      <dgm:t>
        <a:bodyPr/>
        <a:lstStyle/>
        <a:p>
          <a:endParaRPr lang="de-CH"/>
        </a:p>
      </dgm:t>
    </dgm:pt>
    <dgm:pt modelId="{DFE089D7-83D8-428E-A684-D6B954BE56AA}" type="pres">
      <dgm:prSet presAssocID="{52D7316F-9FC5-4F46-BFF3-3653894678F1}" presName="Name8" presStyleCnt="0"/>
      <dgm:spPr/>
    </dgm:pt>
    <dgm:pt modelId="{63C77DC1-2353-4E67-BA0D-452324F61663}" type="pres">
      <dgm:prSet presAssocID="{52D7316F-9FC5-4F46-BFF3-3653894678F1}" presName="level" presStyleLbl="node1" presStyleIdx="1" presStyleCnt="3">
        <dgm:presLayoutVars>
          <dgm:chMax val="1"/>
          <dgm:bulletEnabled val="1"/>
        </dgm:presLayoutVars>
      </dgm:prSet>
      <dgm:spPr/>
      <dgm:t>
        <a:bodyPr/>
        <a:lstStyle/>
        <a:p>
          <a:endParaRPr lang="de-CH"/>
        </a:p>
      </dgm:t>
    </dgm:pt>
    <dgm:pt modelId="{1BF86D60-C455-4278-A653-375A772AFFF5}" type="pres">
      <dgm:prSet presAssocID="{52D7316F-9FC5-4F46-BFF3-3653894678F1}" presName="levelTx" presStyleLbl="revTx" presStyleIdx="0" presStyleCnt="0">
        <dgm:presLayoutVars>
          <dgm:chMax val="1"/>
          <dgm:bulletEnabled val="1"/>
        </dgm:presLayoutVars>
      </dgm:prSet>
      <dgm:spPr/>
      <dgm:t>
        <a:bodyPr/>
        <a:lstStyle/>
        <a:p>
          <a:endParaRPr lang="de-CH"/>
        </a:p>
      </dgm:t>
    </dgm:pt>
    <dgm:pt modelId="{A8DA72E3-DD83-4FF8-9ED9-D055F9998427}" type="pres">
      <dgm:prSet presAssocID="{0E706322-45B0-48BB-B5FA-35D04B8F4457}" presName="Name8" presStyleCnt="0"/>
      <dgm:spPr/>
    </dgm:pt>
    <dgm:pt modelId="{13447B88-89CC-47AB-8B1B-71B4614D640A}" type="pres">
      <dgm:prSet presAssocID="{0E706322-45B0-48BB-B5FA-35D04B8F4457}" presName="level" presStyleLbl="node1" presStyleIdx="2" presStyleCnt="3">
        <dgm:presLayoutVars>
          <dgm:chMax val="1"/>
          <dgm:bulletEnabled val="1"/>
        </dgm:presLayoutVars>
      </dgm:prSet>
      <dgm:spPr/>
      <dgm:t>
        <a:bodyPr/>
        <a:lstStyle/>
        <a:p>
          <a:endParaRPr lang="de-CH"/>
        </a:p>
      </dgm:t>
    </dgm:pt>
    <dgm:pt modelId="{058B0339-8058-4917-9FEC-66C37F6D29BB}" type="pres">
      <dgm:prSet presAssocID="{0E706322-45B0-48BB-B5FA-35D04B8F4457}" presName="levelTx" presStyleLbl="revTx" presStyleIdx="0" presStyleCnt="0">
        <dgm:presLayoutVars>
          <dgm:chMax val="1"/>
          <dgm:bulletEnabled val="1"/>
        </dgm:presLayoutVars>
      </dgm:prSet>
      <dgm:spPr/>
      <dgm:t>
        <a:bodyPr/>
        <a:lstStyle/>
        <a:p>
          <a:endParaRPr lang="de-CH"/>
        </a:p>
      </dgm:t>
    </dgm:pt>
  </dgm:ptLst>
  <dgm:cxnLst>
    <dgm:cxn modelId="{75481BC6-33BF-43FC-BD38-5C632CA124AF}" type="presOf" srcId="{52D7316F-9FC5-4F46-BFF3-3653894678F1}" destId="{63C77DC1-2353-4E67-BA0D-452324F61663}" srcOrd="0" destOrd="0" presId="urn:microsoft.com/office/officeart/2005/8/layout/pyramid1"/>
    <dgm:cxn modelId="{57E14420-1239-4FE9-A5AC-8BE9B1A0BCD7}" type="presOf" srcId="{F7263A27-644E-426D-A7C0-E9BAEE32F981}" destId="{DEC84E6B-C269-4FE8-80BA-D2F248DA9D69}" srcOrd="0" destOrd="0" presId="urn:microsoft.com/office/officeart/2005/8/layout/pyramid1"/>
    <dgm:cxn modelId="{B2E3DFA2-B270-4FC0-8DAD-77D9DB005A72}" type="presOf" srcId="{52D7316F-9FC5-4F46-BFF3-3653894678F1}" destId="{1BF86D60-C455-4278-A653-375A772AFFF5}" srcOrd="1" destOrd="0" presId="urn:microsoft.com/office/officeart/2005/8/layout/pyramid1"/>
    <dgm:cxn modelId="{4D2E191D-0C5F-4294-9A72-C1FD264FBDAA}" type="presOf" srcId="{F6470DB0-3501-4DF8-BFD5-D9141823C225}" destId="{A00B22A6-525C-4B59-A251-7A39D9ACA34C}" srcOrd="0" destOrd="0" presId="urn:microsoft.com/office/officeart/2005/8/layout/pyramid1"/>
    <dgm:cxn modelId="{1EDD5263-0C64-498B-9444-58A4EFC7E4A4}" srcId="{F6470DB0-3501-4DF8-BFD5-D9141823C225}" destId="{F7263A27-644E-426D-A7C0-E9BAEE32F981}" srcOrd="0" destOrd="0" parTransId="{F105B4D9-AFA1-49D6-92C5-ABA0731983B6}" sibTransId="{106D0B24-2890-45C0-952A-E4958C6D45F4}"/>
    <dgm:cxn modelId="{5B309251-6E30-4E36-A24C-50F52AC5D96B}" srcId="{F6470DB0-3501-4DF8-BFD5-D9141823C225}" destId="{52D7316F-9FC5-4F46-BFF3-3653894678F1}" srcOrd="1" destOrd="0" parTransId="{E9222B56-398E-4267-BA15-B9D64740581F}" sibTransId="{70D197BE-EF91-4FEA-AC5C-37A81322554D}"/>
    <dgm:cxn modelId="{EC44214F-47EF-4747-98D9-968D0340E178}" srcId="{F6470DB0-3501-4DF8-BFD5-D9141823C225}" destId="{0E706322-45B0-48BB-B5FA-35D04B8F4457}" srcOrd="2" destOrd="0" parTransId="{960BD02E-C4AB-4D87-B9CE-DF750AF8B89C}" sibTransId="{B8FD99D2-FD64-4561-B59E-BF5AE546729A}"/>
    <dgm:cxn modelId="{084E8B15-247C-4F38-BD01-1B79FF4B02F1}" type="presOf" srcId="{F7263A27-644E-426D-A7C0-E9BAEE32F981}" destId="{7443092F-539B-4611-B156-9A959B1E1AD1}" srcOrd="1" destOrd="0" presId="urn:microsoft.com/office/officeart/2005/8/layout/pyramid1"/>
    <dgm:cxn modelId="{D609633E-2730-498B-A6D0-2AC8776A3BC8}" type="presOf" srcId="{0E706322-45B0-48BB-B5FA-35D04B8F4457}" destId="{13447B88-89CC-47AB-8B1B-71B4614D640A}" srcOrd="0" destOrd="0" presId="urn:microsoft.com/office/officeart/2005/8/layout/pyramid1"/>
    <dgm:cxn modelId="{7D83D904-2A9A-49A4-8B82-06C474EA9863}" type="presOf" srcId="{0E706322-45B0-48BB-B5FA-35D04B8F4457}" destId="{058B0339-8058-4917-9FEC-66C37F6D29BB}" srcOrd="1" destOrd="0" presId="urn:microsoft.com/office/officeart/2005/8/layout/pyramid1"/>
    <dgm:cxn modelId="{BD834EE4-FBA8-442C-BF51-275FA7CB6929}" type="presParOf" srcId="{A00B22A6-525C-4B59-A251-7A39D9ACA34C}" destId="{C18F2F99-65FB-4170-924C-8891D2AFA2AB}" srcOrd="0" destOrd="0" presId="urn:microsoft.com/office/officeart/2005/8/layout/pyramid1"/>
    <dgm:cxn modelId="{1371A7D2-4349-4350-96BE-FAC6E8E6DBD3}" type="presParOf" srcId="{C18F2F99-65FB-4170-924C-8891D2AFA2AB}" destId="{DEC84E6B-C269-4FE8-80BA-D2F248DA9D69}" srcOrd="0" destOrd="0" presId="urn:microsoft.com/office/officeart/2005/8/layout/pyramid1"/>
    <dgm:cxn modelId="{BB6972BA-EF61-47DF-9C59-7690965C8938}" type="presParOf" srcId="{C18F2F99-65FB-4170-924C-8891D2AFA2AB}" destId="{7443092F-539B-4611-B156-9A959B1E1AD1}" srcOrd="1" destOrd="0" presId="urn:microsoft.com/office/officeart/2005/8/layout/pyramid1"/>
    <dgm:cxn modelId="{2FADFE96-064C-4900-AC95-DCF53D3D5400}" type="presParOf" srcId="{A00B22A6-525C-4B59-A251-7A39D9ACA34C}" destId="{DFE089D7-83D8-428E-A684-D6B954BE56AA}" srcOrd="1" destOrd="0" presId="urn:microsoft.com/office/officeart/2005/8/layout/pyramid1"/>
    <dgm:cxn modelId="{7D9F30DC-CCE9-469E-B10B-6DD636508C9B}" type="presParOf" srcId="{DFE089D7-83D8-428E-A684-D6B954BE56AA}" destId="{63C77DC1-2353-4E67-BA0D-452324F61663}" srcOrd="0" destOrd="0" presId="urn:microsoft.com/office/officeart/2005/8/layout/pyramid1"/>
    <dgm:cxn modelId="{D0689A66-FA0B-4961-B2E8-465DB65DE93F}" type="presParOf" srcId="{DFE089D7-83D8-428E-A684-D6B954BE56AA}" destId="{1BF86D60-C455-4278-A653-375A772AFFF5}" srcOrd="1" destOrd="0" presId="urn:microsoft.com/office/officeart/2005/8/layout/pyramid1"/>
    <dgm:cxn modelId="{F4B53499-4F68-4DFC-B22A-E44AB7AC1DAA}" type="presParOf" srcId="{A00B22A6-525C-4B59-A251-7A39D9ACA34C}" destId="{A8DA72E3-DD83-4FF8-9ED9-D055F9998427}" srcOrd="2" destOrd="0" presId="urn:microsoft.com/office/officeart/2005/8/layout/pyramid1"/>
    <dgm:cxn modelId="{7A9F4667-3B73-4EE1-946C-D61445E602F1}" type="presParOf" srcId="{A8DA72E3-DD83-4FF8-9ED9-D055F9998427}" destId="{13447B88-89CC-47AB-8B1B-71B4614D640A}" srcOrd="0" destOrd="0" presId="urn:microsoft.com/office/officeart/2005/8/layout/pyramid1"/>
    <dgm:cxn modelId="{ABB9B768-9662-43EB-BE6F-C910DACD763C}" type="presParOf" srcId="{A8DA72E3-DD83-4FF8-9ED9-D055F9998427}" destId="{058B0339-8058-4917-9FEC-66C37F6D29B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D035AA-19AB-422A-9F80-83622D25C83D}" type="doc">
      <dgm:prSet loTypeId="urn:microsoft.com/office/officeart/2005/8/layout/hierarchy2" loCatId="hierarchy" qsTypeId="urn:microsoft.com/office/officeart/2005/8/quickstyle/simple1#2" qsCatId="simple" csTypeId="urn:microsoft.com/office/officeart/2005/8/colors/accent1_2#3" csCatId="accent1" phldr="1"/>
      <dgm:spPr/>
      <dgm:t>
        <a:bodyPr/>
        <a:lstStyle/>
        <a:p>
          <a:endParaRPr lang="de-CH"/>
        </a:p>
      </dgm:t>
    </dgm:pt>
    <dgm:pt modelId="{C3BC4655-DC0C-4032-8C76-AB4FB8F3579B}">
      <dgm:prSet phldrT="[Text]"/>
      <dgm:spPr/>
      <dgm:t>
        <a:bodyPr/>
        <a:lstStyle/>
        <a:p>
          <a:r>
            <a:rPr lang="de-CH" dirty="0" smtClean="0"/>
            <a:t>Rechtsordnung</a:t>
          </a:r>
          <a:endParaRPr lang="de-CH" dirty="0"/>
        </a:p>
      </dgm:t>
    </dgm:pt>
    <dgm:pt modelId="{DFE1F4E8-565D-4FF3-8A98-C06945685A58}" type="parTrans" cxnId="{4C15FEF5-8CD2-4D4F-B742-CAABF8A25540}">
      <dgm:prSet/>
      <dgm:spPr/>
      <dgm:t>
        <a:bodyPr/>
        <a:lstStyle/>
        <a:p>
          <a:endParaRPr lang="de-CH"/>
        </a:p>
      </dgm:t>
    </dgm:pt>
    <dgm:pt modelId="{867B1383-6B13-4FC8-A2F2-3E3BA7F92306}" type="sibTrans" cxnId="{4C15FEF5-8CD2-4D4F-B742-CAABF8A25540}">
      <dgm:prSet/>
      <dgm:spPr/>
      <dgm:t>
        <a:bodyPr/>
        <a:lstStyle/>
        <a:p>
          <a:endParaRPr lang="de-CH"/>
        </a:p>
      </dgm:t>
    </dgm:pt>
    <dgm:pt modelId="{A0F7FA98-ACAB-477C-B21E-89DCC0C1D2BB}">
      <dgm:prSet phldrT="[Text]"/>
      <dgm:spPr/>
      <dgm:t>
        <a:bodyPr/>
        <a:lstStyle/>
        <a:p>
          <a:r>
            <a:rPr lang="de-CH" dirty="0" smtClean="0"/>
            <a:t>Privatrecht	</a:t>
          </a:r>
          <a:endParaRPr lang="de-CH" dirty="0"/>
        </a:p>
      </dgm:t>
    </dgm:pt>
    <dgm:pt modelId="{3663A1D3-5AC8-4217-AD87-A5BD38675BC3}" type="parTrans" cxnId="{FB4133FF-904C-4976-B7E0-EF6A76E9C027}">
      <dgm:prSet/>
      <dgm:spPr/>
      <dgm:t>
        <a:bodyPr/>
        <a:lstStyle/>
        <a:p>
          <a:endParaRPr lang="de-CH"/>
        </a:p>
      </dgm:t>
    </dgm:pt>
    <dgm:pt modelId="{0EE6A55E-1EA1-4112-9E4E-5AFEC6001C70}" type="sibTrans" cxnId="{FB4133FF-904C-4976-B7E0-EF6A76E9C027}">
      <dgm:prSet/>
      <dgm:spPr/>
      <dgm:t>
        <a:bodyPr/>
        <a:lstStyle/>
        <a:p>
          <a:endParaRPr lang="de-CH"/>
        </a:p>
      </dgm:t>
    </dgm:pt>
    <dgm:pt modelId="{B4078AC2-E21F-469D-A460-5CEB1E2E3E87}">
      <dgm:prSet phldrT="[Text]"/>
      <dgm:spPr/>
      <dgm:t>
        <a:bodyPr/>
        <a:lstStyle/>
        <a:p>
          <a:r>
            <a:rPr lang="de-CH" dirty="0" smtClean="0"/>
            <a:t>ZGB/OR	</a:t>
          </a:r>
          <a:endParaRPr lang="de-CH" dirty="0"/>
        </a:p>
      </dgm:t>
    </dgm:pt>
    <dgm:pt modelId="{EEE479C3-D5E7-45C7-8319-3FBF94AC1395}" type="parTrans" cxnId="{140F8F05-134A-43F4-96C2-6081D0FE3E8D}">
      <dgm:prSet/>
      <dgm:spPr/>
      <dgm:t>
        <a:bodyPr/>
        <a:lstStyle/>
        <a:p>
          <a:endParaRPr lang="de-CH"/>
        </a:p>
      </dgm:t>
    </dgm:pt>
    <dgm:pt modelId="{B156DA89-5A25-41BB-A517-846DCB941E0F}" type="sibTrans" cxnId="{140F8F05-134A-43F4-96C2-6081D0FE3E8D}">
      <dgm:prSet/>
      <dgm:spPr/>
      <dgm:t>
        <a:bodyPr/>
        <a:lstStyle/>
        <a:p>
          <a:endParaRPr lang="de-CH"/>
        </a:p>
      </dgm:t>
    </dgm:pt>
    <dgm:pt modelId="{09926CF8-4A1E-4EE5-BF87-ECF0EF09C729}">
      <dgm:prSet phldrT="[Text]"/>
      <dgm:spPr/>
      <dgm:t>
        <a:bodyPr/>
        <a:lstStyle/>
        <a:p>
          <a:r>
            <a:rPr lang="de-CH" dirty="0" smtClean="0"/>
            <a:t>öffentliches Recht</a:t>
          </a:r>
          <a:endParaRPr lang="de-CH" dirty="0"/>
        </a:p>
      </dgm:t>
    </dgm:pt>
    <dgm:pt modelId="{48787F50-3D91-427E-942D-54B873EE0D34}" type="parTrans" cxnId="{8CF3E49B-45FF-464A-AEC3-D764C34D6048}">
      <dgm:prSet/>
      <dgm:spPr/>
      <dgm:t>
        <a:bodyPr/>
        <a:lstStyle/>
        <a:p>
          <a:endParaRPr lang="de-CH"/>
        </a:p>
      </dgm:t>
    </dgm:pt>
    <dgm:pt modelId="{60140519-58B3-441D-8571-6329F4DB6C88}" type="sibTrans" cxnId="{8CF3E49B-45FF-464A-AEC3-D764C34D6048}">
      <dgm:prSet/>
      <dgm:spPr/>
      <dgm:t>
        <a:bodyPr/>
        <a:lstStyle/>
        <a:p>
          <a:endParaRPr lang="de-CH"/>
        </a:p>
      </dgm:t>
    </dgm:pt>
    <dgm:pt modelId="{96A7C37F-330A-482E-859A-DCC0153B10DD}">
      <dgm:prSet phldrT="[Text]"/>
      <dgm:spPr/>
      <dgm:t>
        <a:bodyPr/>
        <a:lstStyle/>
        <a:p>
          <a:r>
            <a:rPr lang="de-CH" dirty="0" smtClean="0"/>
            <a:t>FMG, StGB, SVG</a:t>
          </a:r>
          <a:endParaRPr lang="de-CH" dirty="0"/>
        </a:p>
      </dgm:t>
    </dgm:pt>
    <dgm:pt modelId="{BB5D2932-C206-4A4D-B2A2-8620EA543969}" type="parTrans" cxnId="{0B39A231-9C42-4DE3-94B7-0FCC52CDFD5E}">
      <dgm:prSet/>
      <dgm:spPr/>
      <dgm:t>
        <a:bodyPr/>
        <a:lstStyle/>
        <a:p>
          <a:endParaRPr lang="de-CH"/>
        </a:p>
      </dgm:t>
    </dgm:pt>
    <dgm:pt modelId="{2E3E4630-2F1C-402B-B3C0-5F11E081C634}" type="sibTrans" cxnId="{0B39A231-9C42-4DE3-94B7-0FCC52CDFD5E}">
      <dgm:prSet/>
      <dgm:spPr/>
      <dgm:t>
        <a:bodyPr/>
        <a:lstStyle/>
        <a:p>
          <a:endParaRPr lang="de-CH"/>
        </a:p>
      </dgm:t>
    </dgm:pt>
    <dgm:pt modelId="{47DC9855-EF4A-4CF3-9E40-C8B8E041A0AB}" type="pres">
      <dgm:prSet presAssocID="{87D035AA-19AB-422A-9F80-83622D25C83D}" presName="diagram" presStyleCnt="0">
        <dgm:presLayoutVars>
          <dgm:chPref val="1"/>
          <dgm:dir/>
          <dgm:animOne val="branch"/>
          <dgm:animLvl val="lvl"/>
          <dgm:resizeHandles val="exact"/>
        </dgm:presLayoutVars>
      </dgm:prSet>
      <dgm:spPr/>
      <dgm:t>
        <a:bodyPr/>
        <a:lstStyle/>
        <a:p>
          <a:endParaRPr lang="en-US"/>
        </a:p>
      </dgm:t>
    </dgm:pt>
    <dgm:pt modelId="{E5B86055-C46B-4066-B119-13431A63D4B3}" type="pres">
      <dgm:prSet presAssocID="{C3BC4655-DC0C-4032-8C76-AB4FB8F3579B}" presName="root1" presStyleCnt="0"/>
      <dgm:spPr/>
    </dgm:pt>
    <dgm:pt modelId="{5B0207F7-E8DF-444C-B001-F8ABAB08DA3E}" type="pres">
      <dgm:prSet presAssocID="{C3BC4655-DC0C-4032-8C76-AB4FB8F3579B}" presName="LevelOneTextNode" presStyleLbl="node0" presStyleIdx="0" presStyleCnt="1">
        <dgm:presLayoutVars>
          <dgm:chPref val="3"/>
        </dgm:presLayoutVars>
      </dgm:prSet>
      <dgm:spPr/>
      <dgm:t>
        <a:bodyPr/>
        <a:lstStyle/>
        <a:p>
          <a:endParaRPr lang="en-US"/>
        </a:p>
      </dgm:t>
    </dgm:pt>
    <dgm:pt modelId="{3F309160-4378-4228-876E-F28D47E723C3}" type="pres">
      <dgm:prSet presAssocID="{C3BC4655-DC0C-4032-8C76-AB4FB8F3579B}" presName="level2hierChild" presStyleCnt="0"/>
      <dgm:spPr/>
    </dgm:pt>
    <dgm:pt modelId="{2709AE6C-FC51-45EC-8002-564D5CFF3576}" type="pres">
      <dgm:prSet presAssocID="{3663A1D3-5AC8-4217-AD87-A5BD38675BC3}" presName="conn2-1" presStyleLbl="parChTrans1D2" presStyleIdx="0" presStyleCnt="2"/>
      <dgm:spPr/>
      <dgm:t>
        <a:bodyPr/>
        <a:lstStyle/>
        <a:p>
          <a:endParaRPr lang="en-US"/>
        </a:p>
      </dgm:t>
    </dgm:pt>
    <dgm:pt modelId="{7CB037F5-4728-414F-9862-8211FC16CE38}" type="pres">
      <dgm:prSet presAssocID="{3663A1D3-5AC8-4217-AD87-A5BD38675BC3}" presName="connTx" presStyleLbl="parChTrans1D2" presStyleIdx="0" presStyleCnt="2"/>
      <dgm:spPr/>
      <dgm:t>
        <a:bodyPr/>
        <a:lstStyle/>
        <a:p>
          <a:endParaRPr lang="en-US"/>
        </a:p>
      </dgm:t>
    </dgm:pt>
    <dgm:pt modelId="{2381F210-F72A-4D87-87C9-BFA07F2BC72C}" type="pres">
      <dgm:prSet presAssocID="{A0F7FA98-ACAB-477C-B21E-89DCC0C1D2BB}" presName="root2" presStyleCnt="0"/>
      <dgm:spPr/>
    </dgm:pt>
    <dgm:pt modelId="{FA6B0E87-DF15-4BBE-AD46-58F1A4D04B07}" type="pres">
      <dgm:prSet presAssocID="{A0F7FA98-ACAB-477C-B21E-89DCC0C1D2BB}" presName="LevelTwoTextNode" presStyleLbl="node2" presStyleIdx="0" presStyleCnt="2">
        <dgm:presLayoutVars>
          <dgm:chPref val="3"/>
        </dgm:presLayoutVars>
      </dgm:prSet>
      <dgm:spPr/>
      <dgm:t>
        <a:bodyPr/>
        <a:lstStyle/>
        <a:p>
          <a:endParaRPr lang="en-US"/>
        </a:p>
      </dgm:t>
    </dgm:pt>
    <dgm:pt modelId="{9B029B2E-9C3C-4D6C-9B12-429F6E258BB0}" type="pres">
      <dgm:prSet presAssocID="{A0F7FA98-ACAB-477C-B21E-89DCC0C1D2BB}" presName="level3hierChild" presStyleCnt="0"/>
      <dgm:spPr/>
    </dgm:pt>
    <dgm:pt modelId="{6C6A574E-DB1A-468D-9F1A-DC793AD5DA0B}" type="pres">
      <dgm:prSet presAssocID="{EEE479C3-D5E7-45C7-8319-3FBF94AC1395}" presName="conn2-1" presStyleLbl="parChTrans1D3" presStyleIdx="0" presStyleCnt="2"/>
      <dgm:spPr/>
      <dgm:t>
        <a:bodyPr/>
        <a:lstStyle/>
        <a:p>
          <a:endParaRPr lang="en-US"/>
        </a:p>
      </dgm:t>
    </dgm:pt>
    <dgm:pt modelId="{F8172823-D800-4B62-B86F-41B80527DBD7}" type="pres">
      <dgm:prSet presAssocID="{EEE479C3-D5E7-45C7-8319-3FBF94AC1395}" presName="connTx" presStyleLbl="parChTrans1D3" presStyleIdx="0" presStyleCnt="2"/>
      <dgm:spPr/>
      <dgm:t>
        <a:bodyPr/>
        <a:lstStyle/>
        <a:p>
          <a:endParaRPr lang="en-US"/>
        </a:p>
      </dgm:t>
    </dgm:pt>
    <dgm:pt modelId="{CE7C1C57-1671-45E8-8A60-D199EAB053F1}" type="pres">
      <dgm:prSet presAssocID="{B4078AC2-E21F-469D-A460-5CEB1E2E3E87}" presName="root2" presStyleCnt="0"/>
      <dgm:spPr/>
    </dgm:pt>
    <dgm:pt modelId="{A3F18E2D-F28D-4842-B7DB-A984F0AF4446}" type="pres">
      <dgm:prSet presAssocID="{B4078AC2-E21F-469D-A460-5CEB1E2E3E87}" presName="LevelTwoTextNode" presStyleLbl="node3" presStyleIdx="0" presStyleCnt="2">
        <dgm:presLayoutVars>
          <dgm:chPref val="3"/>
        </dgm:presLayoutVars>
      </dgm:prSet>
      <dgm:spPr/>
      <dgm:t>
        <a:bodyPr/>
        <a:lstStyle/>
        <a:p>
          <a:endParaRPr lang="de-CH"/>
        </a:p>
      </dgm:t>
    </dgm:pt>
    <dgm:pt modelId="{87B4A3A6-6537-4B10-9243-AFB088598EFB}" type="pres">
      <dgm:prSet presAssocID="{B4078AC2-E21F-469D-A460-5CEB1E2E3E87}" presName="level3hierChild" presStyleCnt="0"/>
      <dgm:spPr/>
    </dgm:pt>
    <dgm:pt modelId="{098F6B21-3591-4C26-AE15-E682AE52BAA7}" type="pres">
      <dgm:prSet presAssocID="{48787F50-3D91-427E-942D-54B873EE0D34}" presName="conn2-1" presStyleLbl="parChTrans1D2" presStyleIdx="1" presStyleCnt="2"/>
      <dgm:spPr/>
      <dgm:t>
        <a:bodyPr/>
        <a:lstStyle/>
        <a:p>
          <a:endParaRPr lang="en-US"/>
        </a:p>
      </dgm:t>
    </dgm:pt>
    <dgm:pt modelId="{89D58801-094B-42EB-BD39-709E02AB938B}" type="pres">
      <dgm:prSet presAssocID="{48787F50-3D91-427E-942D-54B873EE0D34}" presName="connTx" presStyleLbl="parChTrans1D2" presStyleIdx="1" presStyleCnt="2"/>
      <dgm:spPr/>
      <dgm:t>
        <a:bodyPr/>
        <a:lstStyle/>
        <a:p>
          <a:endParaRPr lang="en-US"/>
        </a:p>
      </dgm:t>
    </dgm:pt>
    <dgm:pt modelId="{4A5F6FDA-A693-4BCF-A4B6-6345274D1032}" type="pres">
      <dgm:prSet presAssocID="{09926CF8-4A1E-4EE5-BF87-ECF0EF09C729}" presName="root2" presStyleCnt="0"/>
      <dgm:spPr/>
    </dgm:pt>
    <dgm:pt modelId="{83615961-7780-49BB-8715-3C583D460C35}" type="pres">
      <dgm:prSet presAssocID="{09926CF8-4A1E-4EE5-BF87-ECF0EF09C729}" presName="LevelTwoTextNode" presStyleLbl="node2" presStyleIdx="1" presStyleCnt="2">
        <dgm:presLayoutVars>
          <dgm:chPref val="3"/>
        </dgm:presLayoutVars>
      </dgm:prSet>
      <dgm:spPr/>
      <dgm:t>
        <a:bodyPr/>
        <a:lstStyle/>
        <a:p>
          <a:endParaRPr lang="de-CH"/>
        </a:p>
      </dgm:t>
    </dgm:pt>
    <dgm:pt modelId="{4A44E9E4-8C04-401C-8844-7CE0F823227A}" type="pres">
      <dgm:prSet presAssocID="{09926CF8-4A1E-4EE5-BF87-ECF0EF09C729}" presName="level3hierChild" presStyleCnt="0"/>
      <dgm:spPr/>
    </dgm:pt>
    <dgm:pt modelId="{9460B6B8-246C-4952-9D5E-3BC7B097F3E5}" type="pres">
      <dgm:prSet presAssocID="{BB5D2932-C206-4A4D-B2A2-8620EA543969}" presName="conn2-1" presStyleLbl="parChTrans1D3" presStyleIdx="1" presStyleCnt="2"/>
      <dgm:spPr/>
      <dgm:t>
        <a:bodyPr/>
        <a:lstStyle/>
        <a:p>
          <a:endParaRPr lang="en-US"/>
        </a:p>
      </dgm:t>
    </dgm:pt>
    <dgm:pt modelId="{388171C9-F920-42D8-BD40-B588D158A406}" type="pres">
      <dgm:prSet presAssocID="{BB5D2932-C206-4A4D-B2A2-8620EA543969}" presName="connTx" presStyleLbl="parChTrans1D3" presStyleIdx="1" presStyleCnt="2"/>
      <dgm:spPr/>
      <dgm:t>
        <a:bodyPr/>
        <a:lstStyle/>
        <a:p>
          <a:endParaRPr lang="en-US"/>
        </a:p>
      </dgm:t>
    </dgm:pt>
    <dgm:pt modelId="{67EB3C26-DB7B-4673-BAF0-3813565D8B3B}" type="pres">
      <dgm:prSet presAssocID="{96A7C37F-330A-482E-859A-DCC0153B10DD}" presName="root2" presStyleCnt="0"/>
      <dgm:spPr/>
    </dgm:pt>
    <dgm:pt modelId="{125CACEF-A066-453B-934B-688E07C22C8E}" type="pres">
      <dgm:prSet presAssocID="{96A7C37F-330A-482E-859A-DCC0153B10DD}" presName="LevelTwoTextNode" presStyleLbl="node3" presStyleIdx="1" presStyleCnt="2">
        <dgm:presLayoutVars>
          <dgm:chPref val="3"/>
        </dgm:presLayoutVars>
      </dgm:prSet>
      <dgm:spPr/>
      <dgm:t>
        <a:bodyPr/>
        <a:lstStyle/>
        <a:p>
          <a:endParaRPr lang="de-CH"/>
        </a:p>
      </dgm:t>
    </dgm:pt>
    <dgm:pt modelId="{4EB114F7-33FB-4B9D-AB36-CDD735061AA7}" type="pres">
      <dgm:prSet presAssocID="{96A7C37F-330A-482E-859A-DCC0153B10DD}" presName="level3hierChild" presStyleCnt="0"/>
      <dgm:spPr/>
    </dgm:pt>
  </dgm:ptLst>
  <dgm:cxnLst>
    <dgm:cxn modelId="{675D43F3-4FD4-4C1D-8C36-80E572BCFF8E}" type="presOf" srcId="{96A7C37F-330A-482E-859A-DCC0153B10DD}" destId="{125CACEF-A066-453B-934B-688E07C22C8E}" srcOrd="0" destOrd="0" presId="urn:microsoft.com/office/officeart/2005/8/layout/hierarchy2"/>
    <dgm:cxn modelId="{E979507B-E995-4BAD-A65E-C5B4341BAF6F}" type="presOf" srcId="{B4078AC2-E21F-469D-A460-5CEB1E2E3E87}" destId="{A3F18E2D-F28D-4842-B7DB-A984F0AF4446}" srcOrd="0" destOrd="0" presId="urn:microsoft.com/office/officeart/2005/8/layout/hierarchy2"/>
    <dgm:cxn modelId="{2478821D-BFD9-4260-8355-4E91624B1288}" type="presOf" srcId="{48787F50-3D91-427E-942D-54B873EE0D34}" destId="{89D58801-094B-42EB-BD39-709E02AB938B}" srcOrd="1" destOrd="0" presId="urn:microsoft.com/office/officeart/2005/8/layout/hierarchy2"/>
    <dgm:cxn modelId="{140F8F05-134A-43F4-96C2-6081D0FE3E8D}" srcId="{A0F7FA98-ACAB-477C-B21E-89DCC0C1D2BB}" destId="{B4078AC2-E21F-469D-A460-5CEB1E2E3E87}" srcOrd="0" destOrd="0" parTransId="{EEE479C3-D5E7-45C7-8319-3FBF94AC1395}" sibTransId="{B156DA89-5A25-41BB-A517-846DCB941E0F}"/>
    <dgm:cxn modelId="{9D585B94-07EA-4BEB-958F-68CCA0F70373}" type="presOf" srcId="{48787F50-3D91-427E-942D-54B873EE0D34}" destId="{098F6B21-3591-4C26-AE15-E682AE52BAA7}" srcOrd="0" destOrd="0" presId="urn:microsoft.com/office/officeart/2005/8/layout/hierarchy2"/>
    <dgm:cxn modelId="{9A3395DB-0C0D-4578-AA9E-DA68AA65A5F3}" type="presOf" srcId="{EEE479C3-D5E7-45C7-8319-3FBF94AC1395}" destId="{F8172823-D800-4B62-B86F-41B80527DBD7}" srcOrd="1" destOrd="0" presId="urn:microsoft.com/office/officeart/2005/8/layout/hierarchy2"/>
    <dgm:cxn modelId="{92ABB3D0-6161-49EF-8C5E-599A5923076A}" type="presOf" srcId="{BB5D2932-C206-4A4D-B2A2-8620EA543969}" destId="{9460B6B8-246C-4952-9D5E-3BC7B097F3E5}" srcOrd="0" destOrd="0" presId="urn:microsoft.com/office/officeart/2005/8/layout/hierarchy2"/>
    <dgm:cxn modelId="{17745144-7AAB-4251-8115-26F4969FA229}" type="presOf" srcId="{87D035AA-19AB-422A-9F80-83622D25C83D}" destId="{47DC9855-EF4A-4CF3-9E40-C8B8E041A0AB}" srcOrd="0" destOrd="0" presId="urn:microsoft.com/office/officeart/2005/8/layout/hierarchy2"/>
    <dgm:cxn modelId="{28B9C576-228E-431B-9ECE-7C6022AB1CCC}" type="presOf" srcId="{A0F7FA98-ACAB-477C-B21E-89DCC0C1D2BB}" destId="{FA6B0E87-DF15-4BBE-AD46-58F1A4D04B07}" srcOrd="0" destOrd="0" presId="urn:microsoft.com/office/officeart/2005/8/layout/hierarchy2"/>
    <dgm:cxn modelId="{AACEB9ED-4A95-4650-BF5E-1670296B398B}" type="presOf" srcId="{BB5D2932-C206-4A4D-B2A2-8620EA543969}" destId="{388171C9-F920-42D8-BD40-B588D158A406}" srcOrd="1" destOrd="0" presId="urn:microsoft.com/office/officeart/2005/8/layout/hierarchy2"/>
    <dgm:cxn modelId="{EF703124-33EA-4070-9DC0-FFE9955A5BDF}" type="presOf" srcId="{3663A1D3-5AC8-4217-AD87-A5BD38675BC3}" destId="{2709AE6C-FC51-45EC-8002-564D5CFF3576}" srcOrd="0" destOrd="0" presId="urn:microsoft.com/office/officeart/2005/8/layout/hierarchy2"/>
    <dgm:cxn modelId="{8CF3E49B-45FF-464A-AEC3-D764C34D6048}" srcId="{C3BC4655-DC0C-4032-8C76-AB4FB8F3579B}" destId="{09926CF8-4A1E-4EE5-BF87-ECF0EF09C729}" srcOrd="1" destOrd="0" parTransId="{48787F50-3D91-427E-942D-54B873EE0D34}" sibTransId="{60140519-58B3-441D-8571-6329F4DB6C88}"/>
    <dgm:cxn modelId="{A5F24F40-21C6-47F9-9101-C0BEE825849A}" type="presOf" srcId="{3663A1D3-5AC8-4217-AD87-A5BD38675BC3}" destId="{7CB037F5-4728-414F-9862-8211FC16CE38}" srcOrd="1" destOrd="0" presId="urn:microsoft.com/office/officeart/2005/8/layout/hierarchy2"/>
    <dgm:cxn modelId="{560C86CE-C808-40A8-A57C-019EBB8A46E5}" type="presOf" srcId="{C3BC4655-DC0C-4032-8C76-AB4FB8F3579B}" destId="{5B0207F7-E8DF-444C-B001-F8ABAB08DA3E}" srcOrd="0" destOrd="0" presId="urn:microsoft.com/office/officeart/2005/8/layout/hierarchy2"/>
    <dgm:cxn modelId="{4C15FEF5-8CD2-4D4F-B742-CAABF8A25540}" srcId="{87D035AA-19AB-422A-9F80-83622D25C83D}" destId="{C3BC4655-DC0C-4032-8C76-AB4FB8F3579B}" srcOrd="0" destOrd="0" parTransId="{DFE1F4E8-565D-4FF3-8A98-C06945685A58}" sibTransId="{867B1383-6B13-4FC8-A2F2-3E3BA7F92306}"/>
    <dgm:cxn modelId="{0B39A231-9C42-4DE3-94B7-0FCC52CDFD5E}" srcId="{09926CF8-4A1E-4EE5-BF87-ECF0EF09C729}" destId="{96A7C37F-330A-482E-859A-DCC0153B10DD}" srcOrd="0" destOrd="0" parTransId="{BB5D2932-C206-4A4D-B2A2-8620EA543969}" sibTransId="{2E3E4630-2F1C-402B-B3C0-5F11E081C634}"/>
    <dgm:cxn modelId="{FB4133FF-904C-4976-B7E0-EF6A76E9C027}" srcId="{C3BC4655-DC0C-4032-8C76-AB4FB8F3579B}" destId="{A0F7FA98-ACAB-477C-B21E-89DCC0C1D2BB}" srcOrd="0" destOrd="0" parTransId="{3663A1D3-5AC8-4217-AD87-A5BD38675BC3}" sibTransId="{0EE6A55E-1EA1-4112-9E4E-5AFEC6001C70}"/>
    <dgm:cxn modelId="{7A99B375-48B6-4A44-89FC-CBE8760D736E}" type="presOf" srcId="{09926CF8-4A1E-4EE5-BF87-ECF0EF09C729}" destId="{83615961-7780-49BB-8715-3C583D460C35}" srcOrd="0" destOrd="0" presId="urn:microsoft.com/office/officeart/2005/8/layout/hierarchy2"/>
    <dgm:cxn modelId="{41C7E22C-1919-43E4-B501-B5749DDC5BBF}" type="presOf" srcId="{EEE479C3-D5E7-45C7-8319-3FBF94AC1395}" destId="{6C6A574E-DB1A-468D-9F1A-DC793AD5DA0B}" srcOrd="0" destOrd="0" presId="urn:microsoft.com/office/officeart/2005/8/layout/hierarchy2"/>
    <dgm:cxn modelId="{3C2E2B58-2829-429E-BACB-2D14646FBF43}" type="presParOf" srcId="{47DC9855-EF4A-4CF3-9E40-C8B8E041A0AB}" destId="{E5B86055-C46B-4066-B119-13431A63D4B3}" srcOrd="0" destOrd="0" presId="urn:microsoft.com/office/officeart/2005/8/layout/hierarchy2"/>
    <dgm:cxn modelId="{20FE793B-9569-4922-A542-4283BA9CF806}" type="presParOf" srcId="{E5B86055-C46B-4066-B119-13431A63D4B3}" destId="{5B0207F7-E8DF-444C-B001-F8ABAB08DA3E}" srcOrd="0" destOrd="0" presId="urn:microsoft.com/office/officeart/2005/8/layout/hierarchy2"/>
    <dgm:cxn modelId="{6163B11B-C2F5-460A-BA03-EEF419CE9E7F}" type="presParOf" srcId="{E5B86055-C46B-4066-B119-13431A63D4B3}" destId="{3F309160-4378-4228-876E-F28D47E723C3}" srcOrd="1" destOrd="0" presId="urn:microsoft.com/office/officeart/2005/8/layout/hierarchy2"/>
    <dgm:cxn modelId="{8A949718-3D5D-4FFA-8238-9783D441C133}" type="presParOf" srcId="{3F309160-4378-4228-876E-F28D47E723C3}" destId="{2709AE6C-FC51-45EC-8002-564D5CFF3576}" srcOrd="0" destOrd="0" presId="urn:microsoft.com/office/officeart/2005/8/layout/hierarchy2"/>
    <dgm:cxn modelId="{9DC8D41A-EA62-43B1-AC53-7B9CD42D83A8}" type="presParOf" srcId="{2709AE6C-FC51-45EC-8002-564D5CFF3576}" destId="{7CB037F5-4728-414F-9862-8211FC16CE38}" srcOrd="0" destOrd="0" presId="urn:microsoft.com/office/officeart/2005/8/layout/hierarchy2"/>
    <dgm:cxn modelId="{66A07CBD-472B-4992-9B39-6C64580DFFAF}" type="presParOf" srcId="{3F309160-4378-4228-876E-F28D47E723C3}" destId="{2381F210-F72A-4D87-87C9-BFA07F2BC72C}" srcOrd="1" destOrd="0" presId="urn:microsoft.com/office/officeart/2005/8/layout/hierarchy2"/>
    <dgm:cxn modelId="{5F822393-077B-4BAD-B21D-6776417321E0}" type="presParOf" srcId="{2381F210-F72A-4D87-87C9-BFA07F2BC72C}" destId="{FA6B0E87-DF15-4BBE-AD46-58F1A4D04B07}" srcOrd="0" destOrd="0" presId="urn:microsoft.com/office/officeart/2005/8/layout/hierarchy2"/>
    <dgm:cxn modelId="{26DFC2D8-CC16-4C09-85D7-075E2B6B6701}" type="presParOf" srcId="{2381F210-F72A-4D87-87C9-BFA07F2BC72C}" destId="{9B029B2E-9C3C-4D6C-9B12-429F6E258BB0}" srcOrd="1" destOrd="0" presId="urn:microsoft.com/office/officeart/2005/8/layout/hierarchy2"/>
    <dgm:cxn modelId="{69A63478-B678-4584-8F8F-D5BFCA6C92CE}" type="presParOf" srcId="{9B029B2E-9C3C-4D6C-9B12-429F6E258BB0}" destId="{6C6A574E-DB1A-468D-9F1A-DC793AD5DA0B}" srcOrd="0" destOrd="0" presId="urn:microsoft.com/office/officeart/2005/8/layout/hierarchy2"/>
    <dgm:cxn modelId="{932BC531-AE23-43A6-B2EB-00D9B2904903}" type="presParOf" srcId="{6C6A574E-DB1A-468D-9F1A-DC793AD5DA0B}" destId="{F8172823-D800-4B62-B86F-41B80527DBD7}" srcOrd="0" destOrd="0" presId="urn:microsoft.com/office/officeart/2005/8/layout/hierarchy2"/>
    <dgm:cxn modelId="{7543E820-C484-4C52-A7D9-A49D8D5BE3DB}" type="presParOf" srcId="{9B029B2E-9C3C-4D6C-9B12-429F6E258BB0}" destId="{CE7C1C57-1671-45E8-8A60-D199EAB053F1}" srcOrd="1" destOrd="0" presId="urn:microsoft.com/office/officeart/2005/8/layout/hierarchy2"/>
    <dgm:cxn modelId="{C30CC753-9E10-418D-963D-F7CC9E7B1E05}" type="presParOf" srcId="{CE7C1C57-1671-45E8-8A60-D199EAB053F1}" destId="{A3F18E2D-F28D-4842-B7DB-A984F0AF4446}" srcOrd="0" destOrd="0" presId="urn:microsoft.com/office/officeart/2005/8/layout/hierarchy2"/>
    <dgm:cxn modelId="{A399C33D-ED26-49FC-A8BE-1C0682252100}" type="presParOf" srcId="{CE7C1C57-1671-45E8-8A60-D199EAB053F1}" destId="{87B4A3A6-6537-4B10-9243-AFB088598EFB}" srcOrd="1" destOrd="0" presId="urn:microsoft.com/office/officeart/2005/8/layout/hierarchy2"/>
    <dgm:cxn modelId="{6632941B-BD9A-4C6F-99F3-A6D26AA78E2D}" type="presParOf" srcId="{3F309160-4378-4228-876E-F28D47E723C3}" destId="{098F6B21-3591-4C26-AE15-E682AE52BAA7}" srcOrd="2" destOrd="0" presId="urn:microsoft.com/office/officeart/2005/8/layout/hierarchy2"/>
    <dgm:cxn modelId="{8516B6A3-9E1F-4093-93E2-438FC3DB7536}" type="presParOf" srcId="{098F6B21-3591-4C26-AE15-E682AE52BAA7}" destId="{89D58801-094B-42EB-BD39-709E02AB938B}" srcOrd="0" destOrd="0" presId="urn:microsoft.com/office/officeart/2005/8/layout/hierarchy2"/>
    <dgm:cxn modelId="{86C2259C-FF70-46F5-AE38-80DEFF9DB587}" type="presParOf" srcId="{3F309160-4378-4228-876E-F28D47E723C3}" destId="{4A5F6FDA-A693-4BCF-A4B6-6345274D1032}" srcOrd="3" destOrd="0" presId="urn:microsoft.com/office/officeart/2005/8/layout/hierarchy2"/>
    <dgm:cxn modelId="{75B797F1-079E-4CC9-BA52-6A00928860FD}" type="presParOf" srcId="{4A5F6FDA-A693-4BCF-A4B6-6345274D1032}" destId="{83615961-7780-49BB-8715-3C583D460C35}" srcOrd="0" destOrd="0" presId="urn:microsoft.com/office/officeart/2005/8/layout/hierarchy2"/>
    <dgm:cxn modelId="{D15D5666-07B4-4713-9039-E6F9D1975A86}" type="presParOf" srcId="{4A5F6FDA-A693-4BCF-A4B6-6345274D1032}" destId="{4A44E9E4-8C04-401C-8844-7CE0F823227A}" srcOrd="1" destOrd="0" presId="urn:microsoft.com/office/officeart/2005/8/layout/hierarchy2"/>
    <dgm:cxn modelId="{65330B29-4EF8-4059-A3B2-98464E4B2376}" type="presParOf" srcId="{4A44E9E4-8C04-401C-8844-7CE0F823227A}" destId="{9460B6B8-246C-4952-9D5E-3BC7B097F3E5}" srcOrd="0" destOrd="0" presId="urn:microsoft.com/office/officeart/2005/8/layout/hierarchy2"/>
    <dgm:cxn modelId="{714A1887-B834-4BAF-8B99-057FFD55820B}" type="presParOf" srcId="{9460B6B8-246C-4952-9D5E-3BC7B097F3E5}" destId="{388171C9-F920-42D8-BD40-B588D158A406}" srcOrd="0" destOrd="0" presId="urn:microsoft.com/office/officeart/2005/8/layout/hierarchy2"/>
    <dgm:cxn modelId="{8BD76404-D8D1-4989-8731-FDC3D047DCE1}" type="presParOf" srcId="{4A44E9E4-8C04-401C-8844-7CE0F823227A}" destId="{67EB3C26-DB7B-4673-BAF0-3813565D8B3B}" srcOrd="1" destOrd="0" presId="urn:microsoft.com/office/officeart/2005/8/layout/hierarchy2"/>
    <dgm:cxn modelId="{0A60DBA6-D6BA-4D78-A0C6-C057C572E4A3}" type="presParOf" srcId="{67EB3C26-DB7B-4673-BAF0-3813565D8B3B}" destId="{125CACEF-A066-453B-934B-688E07C22C8E}" srcOrd="0" destOrd="0" presId="urn:microsoft.com/office/officeart/2005/8/layout/hierarchy2"/>
    <dgm:cxn modelId="{65454E88-13A6-4553-8E2A-0D4E3BBBFD01}" type="presParOf" srcId="{67EB3C26-DB7B-4673-BAF0-3813565D8B3B}" destId="{4EB114F7-33FB-4B9D-AB36-CDD735061A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470DB0-3501-4DF8-BFD5-D9141823C225}" type="doc">
      <dgm:prSet loTypeId="urn:microsoft.com/office/officeart/2005/8/layout/pyramid1" loCatId="pyramid" qsTypeId="urn:microsoft.com/office/officeart/2005/8/quickstyle/simple1#3" qsCatId="simple" csTypeId="urn:microsoft.com/office/officeart/2005/8/colors/accent1_2#4" csCatId="accent1" phldr="1"/>
      <dgm:spPr/>
    </dgm:pt>
    <dgm:pt modelId="{F7263A27-644E-426D-A7C0-E9BAEE32F981}">
      <dgm:prSet phldrT="[Text]" custT="1"/>
      <dgm:spPr/>
      <dgm:t>
        <a:bodyPr/>
        <a:lstStyle/>
        <a:p>
          <a:endParaRPr lang="de-CH" sz="3600" baseline="0" dirty="0" smtClean="0"/>
        </a:p>
        <a:p>
          <a:r>
            <a:rPr lang="de-CH" sz="4800" baseline="0" dirty="0" smtClean="0"/>
            <a:t>BV/KV</a:t>
          </a:r>
        </a:p>
        <a:p>
          <a:r>
            <a:rPr lang="de-CH" sz="3600" baseline="0" dirty="0" smtClean="0"/>
            <a:t>Staatsverträge</a:t>
          </a:r>
          <a:endParaRPr lang="de-CH" sz="3600" baseline="0" dirty="0"/>
        </a:p>
      </dgm:t>
    </dgm:pt>
    <dgm:pt modelId="{F105B4D9-AFA1-49D6-92C5-ABA0731983B6}" type="parTrans" cxnId="{1EDD5263-0C64-498B-9444-58A4EFC7E4A4}">
      <dgm:prSet/>
      <dgm:spPr/>
      <dgm:t>
        <a:bodyPr/>
        <a:lstStyle/>
        <a:p>
          <a:endParaRPr lang="de-CH"/>
        </a:p>
      </dgm:t>
    </dgm:pt>
    <dgm:pt modelId="{106D0B24-2890-45C0-952A-E4958C6D45F4}" type="sibTrans" cxnId="{1EDD5263-0C64-498B-9444-58A4EFC7E4A4}">
      <dgm:prSet/>
      <dgm:spPr/>
      <dgm:t>
        <a:bodyPr/>
        <a:lstStyle/>
        <a:p>
          <a:endParaRPr lang="de-CH"/>
        </a:p>
      </dgm:t>
    </dgm:pt>
    <dgm:pt modelId="{52D7316F-9FC5-4F46-BFF3-3653894678F1}">
      <dgm:prSet phldrT="[Text]" custT="1"/>
      <dgm:spPr/>
      <dgm:t>
        <a:bodyPr/>
        <a:lstStyle/>
        <a:p>
          <a:r>
            <a:rPr lang="de-CH" sz="4400" dirty="0" smtClean="0"/>
            <a:t>Gesetze	</a:t>
          </a:r>
          <a:endParaRPr lang="de-CH" sz="4400" dirty="0"/>
        </a:p>
      </dgm:t>
    </dgm:pt>
    <dgm:pt modelId="{E9222B56-398E-4267-BA15-B9D64740581F}" type="parTrans" cxnId="{5B309251-6E30-4E36-A24C-50F52AC5D96B}">
      <dgm:prSet/>
      <dgm:spPr/>
      <dgm:t>
        <a:bodyPr/>
        <a:lstStyle/>
        <a:p>
          <a:endParaRPr lang="de-CH"/>
        </a:p>
      </dgm:t>
    </dgm:pt>
    <dgm:pt modelId="{70D197BE-EF91-4FEA-AC5C-37A81322554D}" type="sibTrans" cxnId="{5B309251-6E30-4E36-A24C-50F52AC5D96B}">
      <dgm:prSet/>
      <dgm:spPr/>
      <dgm:t>
        <a:bodyPr/>
        <a:lstStyle/>
        <a:p>
          <a:endParaRPr lang="de-CH"/>
        </a:p>
      </dgm:t>
    </dgm:pt>
    <dgm:pt modelId="{0E706322-45B0-48BB-B5FA-35D04B8F4457}">
      <dgm:prSet phldrT="[Text]" custT="1"/>
      <dgm:spPr/>
      <dgm:t>
        <a:bodyPr/>
        <a:lstStyle/>
        <a:p>
          <a:r>
            <a:rPr lang="de-CH" sz="4400" dirty="0" smtClean="0"/>
            <a:t>Verordnungen</a:t>
          </a:r>
          <a:endParaRPr lang="de-CH" sz="4400" dirty="0"/>
        </a:p>
      </dgm:t>
    </dgm:pt>
    <dgm:pt modelId="{960BD02E-C4AB-4D87-B9CE-DF750AF8B89C}" type="parTrans" cxnId="{EC44214F-47EF-4747-98D9-968D0340E178}">
      <dgm:prSet/>
      <dgm:spPr/>
      <dgm:t>
        <a:bodyPr/>
        <a:lstStyle/>
        <a:p>
          <a:endParaRPr lang="de-CH"/>
        </a:p>
      </dgm:t>
    </dgm:pt>
    <dgm:pt modelId="{B8FD99D2-FD64-4561-B59E-BF5AE546729A}" type="sibTrans" cxnId="{EC44214F-47EF-4747-98D9-968D0340E178}">
      <dgm:prSet/>
      <dgm:spPr/>
      <dgm:t>
        <a:bodyPr/>
        <a:lstStyle/>
        <a:p>
          <a:endParaRPr lang="de-CH"/>
        </a:p>
      </dgm:t>
    </dgm:pt>
    <dgm:pt modelId="{A00B22A6-525C-4B59-A251-7A39D9ACA34C}" type="pres">
      <dgm:prSet presAssocID="{F6470DB0-3501-4DF8-BFD5-D9141823C225}" presName="Name0" presStyleCnt="0">
        <dgm:presLayoutVars>
          <dgm:dir/>
          <dgm:animLvl val="lvl"/>
          <dgm:resizeHandles val="exact"/>
        </dgm:presLayoutVars>
      </dgm:prSet>
      <dgm:spPr/>
    </dgm:pt>
    <dgm:pt modelId="{C18F2F99-65FB-4170-924C-8891D2AFA2AB}" type="pres">
      <dgm:prSet presAssocID="{F7263A27-644E-426D-A7C0-E9BAEE32F981}" presName="Name8" presStyleCnt="0"/>
      <dgm:spPr/>
    </dgm:pt>
    <dgm:pt modelId="{DEC84E6B-C269-4FE8-80BA-D2F248DA9D69}" type="pres">
      <dgm:prSet presAssocID="{F7263A27-644E-426D-A7C0-E9BAEE32F981}" presName="level" presStyleLbl="node1" presStyleIdx="0" presStyleCnt="3" custScaleY="239916">
        <dgm:presLayoutVars>
          <dgm:chMax val="1"/>
          <dgm:bulletEnabled val="1"/>
        </dgm:presLayoutVars>
      </dgm:prSet>
      <dgm:spPr/>
      <dgm:t>
        <a:bodyPr/>
        <a:lstStyle/>
        <a:p>
          <a:endParaRPr lang="de-CH"/>
        </a:p>
      </dgm:t>
    </dgm:pt>
    <dgm:pt modelId="{7443092F-539B-4611-B156-9A959B1E1AD1}" type="pres">
      <dgm:prSet presAssocID="{F7263A27-644E-426D-A7C0-E9BAEE32F981}" presName="levelTx" presStyleLbl="revTx" presStyleIdx="0" presStyleCnt="0">
        <dgm:presLayoutVars>
          <dgm:chMax val="1"/>
          <dgm:bulletEnabled val="1"/>
        </dgm:presLayoutVars>
      </dgm:prSet>
      <dgm:spPr/>
      <dgm:t>
        <a:bodyPr/>
        <a:lstStyle/>
        <a:p>
          <a:endParaRPr lang="de-CH"/>
        </a:p>
      </dgm:t>
    </dgm:pt>
    <dgm:pt modelId="{DFE089D7-83D8-428E-A684-D6B954BE56AA}" type="pres">
      <dgm:prSet presAssocID="{52D7316F-9FC5-4F46-BFF3-3653894678F1}" presName="Name8" presStyleCnt="0"/>
      <dgm:spPr/>
    </dgm:pt>
    <dgm:pt modelId="{63C77DC1-2353-4E67-BA0D-452324F61663}" type="pres">
      <dgm:prSet presAssocID="{52D7316F-9FC5-4F46-BFF3-3653894678F1}" presName="level" presStyleLbl="node1" presStyleIdx="1" presStyleCnt="3">
        <dgm:presLayoutVars>
          <dgm:chMax val="1"/>
          <dgm:bulletEnabled val="1"/>
        </dgm:presLayoutVars>
      </dgm:prSet>
      <dgm:spPr/>
      <dgm:t>
        <a:bodyPr/>
        <a:lstStyle/>
        <a:p>
          <a:endParaRPr lang="de-CH"/>
        </a:p>
      </dgm:t>
    </dgm:pt>
    <dgm:pt modelId="{1BF86D60-C455-4278-A653-375A772AFFF5}" type="pres">
      <dgm:prSet presAssocID="{52D7316F-9FC5-4F46-BFF3-3653894678F1}" presName="levelTx" presStyleLbl="revTx" presStyleIdx="0" presStyleCnt="0">
        <dgm:presLayoutVars>
          <dgm:chMax val="1"/>
          <dgm:bulletEnabled val="1"/>
        </dgm:presLayoutVars>
      </dgm:prSet>
      <dgm:spPr/>
      <dgm:t>
        <a:bodyPr/>
        <a:lstStyle/>
        <a:p>
          <a:endParaRPr lang="de-CH"/>
        </a:p>
      </dgm:t>
    </dgm:pt>
    <dgm:pt modelId="{A8DA72E3-DD83-4FF8-9ED9-D055F9998427}" type="pres">
      <dgm:prSet presAssocID="{0E706322-45B0-48BB-B5FA-35D04B8F4457}" presName="Name8" presStyleCnt="0"/>
      <dgm:spPr/>
    </dgm:pt>
    <dgm:pt modelId="{13447B88-89CC-47AB-8B1B-71B4614D640A}" type="pres">
      <dgm:prSet presAssocID="{0E706322-45B0-48BB-B5FA-35D04B8F4457}" presName="level" presStyleLbl="node1" presStyleIdx="2" presStyleCnt="3">
        <dgm:presLayoutVars>
          <dgm:chMax val="1"/>
          <dgm:bulletEnabled val="1"/>
        </dgm:presLayoutVars>
      </dgm:prSet>
      <dgm:spPr/>
      <dgm:t>
        <a:bodyPr/>
        <a:lstStyle/>
        <a:p>
          <a:endParaRPr lang="de-CH"/>
        </a:p>
      </dgm:t>
    </dgm:pt>
    <dgm:pt modelId="{058B0339-8058-4917-9FEC-66C37F6D29BB}" type="pres">
      <dgm:prSet presAssocID="{0E706322-45B0-48BB-B5FA-35D04B8F4457}" presName="levelTx" presStyleLbl="revTx" presStyleIdx="0" presStyleCnt="0">
        <dgm:presLayoutVars>
          <dgm:chMax val="1"/>
          <dgm:bulletEnabled val="1"/>
        </dgm:presLayoutVars>
      </dgm:prSet>
      <dgm:spPr/>
      <dgm:t>
        <a:bodyPr/>
        <a:lstStyle/>
        <a:p>
          <a:endParaRPr lang="de-CH"/>
        </a:p>
      </dgm:t>
    </dgm:pt>
  </dgm:ptLst>
  <dgm:cxnLst>
    <dgm:cxn modelId="{61052542-3598-451F-94C9-16851499A3B2}" type="presOf" srcId="{52D7316F-9FC5-4F46-BFF3-3653894678F1}" destId="{1BF86D60-C455-4278-A653-375A772AFFF5}" srcOrd="1" destOrd="0" presId="urn:microsoft.com/office/officeart/2005/8/layout/pyramid1"/>
    <dgm:cxn modelId="{A7DCA228-1829-4F2B-BE3E-5BC4496542B9}" type="presOf" srcId="{F7263A27-644E-426D-A7C0-E9BAEE32F981}" destId="{DEC84E6B-C269-4FE8-80BA-D2F248DA9D69}" srcOrd="0" destOrd="0" presId="urn:microsoft.com/office/officeart/2005/8/layout/pyramid1"/>
    <dgm:cxn modelId="{5A0D43DC-5511-492F-898D-C9BD67ABDED5}" type="presOf" srcId="{0E706322-45B0-48BB-B5FA-35D04B8F4457}" destId="{058B0339-8058-4917-9FEC-66C37F6D29BB}" srcOrd="1" destOrd="0" presId="urn:microsoft.com/office/officeart/2005/8/layout/pyramid1"/>
    <dgm:cxn modelId="{EC44214F-47EF-4747-98D9-968D0340E178}" srcId="{F6470DB0-3501-4DF8-BFD5-D9141823C225}" destId="{0E706322-45B0-48BB-B5FA-35D04B8F4457}" srcOrd="2" destOrd="0" parTransId="{960BD02E-C4AB-4D87-B9CE-DF750AF8B89C}" sibTransId="{B8FD99D2-FD64-4561-B59E-BF5AE546729A}"/>
    <dgm:cxn modelId="{1EDD5263-0C64-498B-9444-58A4EFC7E4A4}" srcId="{F6470DB0-3501-4DF8-BFD5-D9141823C225}" destId="{F7263A27-644E-426D-A7C0-E9BAEE32F981}" srcOrd="0" destOrd="0" parTransId="{F105B4D9-AFA1-49D6-92C5-ABA0731983B6}" sibTransId="{106D0B24-2890-45C0-952A-E4958C6D45F4}"/>
    <dgm:cxn modelId="{256301AC-61D7-4167-ACFE-B900BBA805EC}" type="presOf" srcId="{F6470DB0-3501-4DF8-BFD5-D9141823C225}" destId="{A00B22A6-525C-4B59-A251-7A39D9ACA34C}" srcOrd="0" destOrd="0" presId="urn:microsoft.com/office/officeart/2005/8/layout/pyramid1"/>
    <dgm:cxn modelId="{1C4DB1A1-CD10-46D2-B88F-85D6F31CB7B2}" type="presOf" srcId="{F7263A27-644E-426D-A7C0-E9BAEE32F981}" destId="{7443092F-539B-4611-B156-9A959B1E1AD1}" srcOrd="1" destOrd="0" presId="urn:microsoft.com/office/officeart/2005/8/layout/pyramid1"/>
    <dgm:cxn modelId="{EDA45F99-DA83-4117-A086-C3A4E2C0076B}" type="presOf" srcId="{0E706322-45B0-48BB-B5FA-35D04B8F4457}" destId="{13447B88-89CC-47AB-8B1B-71B4614D640A}" srcOrd="0" destOrd="0" presId="urn:microsoft.com/office/officeart/2005/8/layout/pyramid1"/>
    <dgm:cxn modelId="{5B309251-6E30-4E36-A24C-50F52AC5D96B}" srcId="{F6470DB0-3501-4DF8-BFD5-D9141823C225}" destId="{52D7316F-9FC5-4F46-BFF3-3653894678F1}" srcOrd="1" destOrd="0" parTransId="{E9222B56-398E-4267-BA15-B9D64740581F}" sibTransId="{70D197BE-EF91-4FEA-AC5C-37A81322554D}"/>
    <dgm:cxn modelId="{6E2A6764-6002-429E-A3CF-EDF8BA2E6E94}" type="presOf" srcId="{52D7316F-9FC5-4F46-BFF3-3653894678F1}" destId="{63C77DC1-2353-4E67-BA0D-452324F61663}" srcOrd="0" destOrd="0" presId="urn:microsoft.com/office/officeart/2005/8/layout/pyramid1"/>
    <dgm:cxn modelId="{8577FB81-D10E-40FC-8029-30E503561C90}" type="presParOf" srcId="{A00B22A6-525C-4B59-A251-7A39D9ACA34C}" destId="{C18F2F99-65FB-4170-924C-8891D2AFA2AB}" srcOrd="0" destOrd="0" presId="urn:microsoft.com/office/officeart/2005/8/layout/pyramid1"/>
    <dgm:cxn modelId="{6966CAAA-91DE-4FCF-BACF-533E2FD2432B}" type="presParOf" srcId="{C18F2F99-65FB-4170-924C-8891D2AFA2AB}" destId="{DEC84E6B-C269-4FE8-80BA-D2F248DA9D69}" srcOrd="0" destOrd="0" presId="urn:microsoft.com/office/officeart/2005/8/layout/pyramid1"/>
    <dgm:cxn modelId="{D024902F-E813-4E33-8837-12209FA7A391}" type="presParOf" srcId="{C18F2F99-65FB-4170-924C-8891D2AFA2AB}" destId="{7443092F-539B-4611-B156-9A959B1E1AD1}" srcOrd="1" destOrd="0" presId="urn:microsoft.com/office/officeart/2005/8/layout/pyramid1"/>
    <dgm:cxn modelId="{3AB67521-9098-4373-8C4F-E0C1E15CC8C4}" type="presParOf" srcId="{A00B22A6-525C-4B59-A251-7A39D9ACA34C}" destId="{DFE089D7-83D8-428E-A684-D6B954BE56AA}" srcOrd="1" destOrd="0" presId="urn:microsoft.com/office/officeart/2005/8/layout/pyramid1"/>
    <dgm:cxn modelId="{D50D7AF3-5905-41B4-9EFB-D49AF920C2C6}" type="presParOf" srcId="{DFE089D7-83D8-428E-A684-D6B954BE56AA}" destId="{63C77DC1-2353-4E67-BA0D-452324F61663}" srcOrd="0" destOrd="0" presId="urn:microsoft.com/office/officeart/2005/8/layout/pyramid1"/>
    <dgm:cxn modelId="{318DEA86-90B1-4072-96A0-0FE027BD5AA3}" type="presParOf" srcId="{DFE089D7-83D8-428E-A684-D6B954BE56AA}" destId="{1BF86D60-C455-4278-A653-375A772AFFF5}" srcOrd="1" destOrd="0" presId="urn:microsoft.com/office/officeart/2005/8/layout/pyramid1"/>
    <dgm:cxn modelId="{A37AA4CF-5080-4065-ACD0-F95C83AD632D}" type="presParOf" srcId="{A00B22A6-525C-4B59-A251-7A39D9ACA34C}" destId="{A8DA72E3-DD83-4FF8-9ED9-D055F9998427}" srcOrd="2" destOrd="0" presId="urn:microsoft.com/office/officeart/2005/8/layout/pyramid1"/>
    <dgm:cxn modelId="{6A29A388-C3DC-4473-BBC4-B6B78F237FE4}" type="presParOf" srcId="{A8DA72E3-DD83-4FF8-9ED9-D055F9998427}" destId="{13447B88-89CC-47AB-8B1B-71B4614D640A}" srcOrd="0" destOrd="0" presId="urn:microsoft.com/office/officeart/2005/8/layout/pyramid1"/>
    <dgm:cxn modelId="{26E138A5-CC79-4C6C-A66D-4D0515D4A807}" type="presParOf" srcId="{A8DA72E3-DD83-4FF8-9ED9-D055F9998427}" destId="{058B0339-8058-4917-9FEC-66C37F6D29B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470DB0-3501-4DF8-BFD5-D9141823C225}" type="doc">
      <dgm:prSet loTypeId="urn:microsoft.com/office/officeart/2005/8/layout/pyramid1" loCatId="pyramid" qsTypeId="urn:microsoft.com/office/officeart/2005/8/quickstyle/simple1#4" qsCatId="simple" csTypeId="urn:microsoft.com/office/officeart/2005/8/colors/accent1_2#5" csCatId="accent1" phldr="1"/>
      <dgm:spPr/>
    </dgm:pt>
    <dgm:pt modelId="{A00B22A6-525C-4B59-A251-7A39D9ACA34C}" type="pres">
      <dgm:prSet presAssocID="{F6470DB0-3501-4DF8-BFD5-D9141823C225}" presName="Name0" presStyleCnt="0">
        <dgm:presLayoutVars>
          <dgm:dir/>
          <dgm:animLvl val="lvl"/>
          <dgm:resizeHandles val="exact"/>
        </dgm:presLayoutVars>
      </dgm:prSet>
      <dgm:spPr/>
    </dgm:pt>
  </dgm:ptLst>
  <dgm:cxnLst>
    <dgm:cxn modelId="{AF595BF9-3E02-491E-89DA-1486D8C14BB0}" type="presOf" srcId="{F6470DB0-3501-4DF8-BFD5-D9141823C225}" destId="{A00B22A6-525C-4B59-A251-7A39D9ACA34C}" srcOrd="0"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3DA194-E111-4000-9513-E46175F98E71}" type="doc">
      <dgm:prSet loTypeId="urn:microsoft.com/office/officeart/2005/8/layout/hList1" loCatId="list" qsTypeId="urn:microsoft.com/office/officeart/2005/8/quickstyle/simple1#5" qsCatId="simple" csTypeId="urn:microsoft.com/office/officeart/2005/8/colors/accent1_2#6" csCatId="accent1" phldr="1"/>
      <dgm:spPr/>
      <dgm:t>
        <a:bodyPr/>
        <a:lstStyle/>
        <a:p>
          <a:endParaRPr lang="de-CH"/>
        </a:p>
      </dgm:t>
    </dgm:pt>
    <dgm:pt modelId="{390CCA6D-8A34-4AB4-8ED2-46A9C3E89750}">
      <dgm:prSet phldrT="[Text]"/>
      <dgm:spPr/>
      <dgm:t>
        <a:bodyPr/>
        <a:lstStyle/>
        <a:p>
          <a:r>
            <a:rPr lang="de-CH" dirty="0" smtClean="0"/>
            <a:t>Legislative</a:t>
          </a:r>
          <a:endParaRPr lang="de-CH" dirty="0"/>
        </a:p>
      </dgm:t>
    </dgm:pt>
    <dgm:pt modelId="{28852838-D22D-444F-9925-5C414EB7F5AB}" type="parTrans" cxnId="{D81B8701-BF76-4563-9DF6-B1CA6CC25319}">
      <dgm:prSet/>
      <dgm:spPr/>
      <dgm:t>
        <a:bodyPr/>
        <a:lstStyle/>
        <a:p>
          <a:endParaRPr lang="de-CH"/>
        </a:p>
      </dgm:t>
    </dgm:pt>
    <dgm:pt modelId="{840B62B5-6D70-4E6D-9FAA-086450842019}" type="sibTrans" cxnId="{D81B8701-BF76-4563-9DF6-B1CA6CC25319}">
      <dgm:prSet/>
      <dgm:spPr/>
      <dgm:t>
        <a:bodyPr/>
        <a:lstStyle/>
        <a:p>
          <a:endParaRPr lang="de-CH"/>
        </a:p>
      </dgm:t>
    </dgm:pt>
    <dgm:pt modelId="{6BA3DA45-41C5-4C49-9752-CACC273244A3}">
      <dgm:prSet phldrT="[Text]"/>
      <dgm:spPr/>
      <dgm:t>
        <a:bodyPr/>
        <a:lstStyle/>
        <a:p>
          <a:r>
            <a:rPr lang="de-CH" dirty="0" smtClean="0"/>
            <a:t>NR/SR</a:t>
          </a:r>
          <a:endParaRPr lang="de-CH" dirty="0"/>
        </a:p>
      </dgm:t>
    </dgm:pt>
    <dgm:pt modelId="{0B847A0B-6E84-4B3F-86DB-9C20BB6C3F9C}" type="parTrans" cxnId="{C08024C0-D179-43AA-AD3C-892898FC894B}">
      <dgm:prSet/>
      <dgm:spPr/>
      <dgm:t>
        <a:bodyPr/>
        <a:lstStyle/>
        <a:p>
          <a:endParaRPr lang="de-CH"/>
        </a:p>
      </dgm:t>
    </dgm:pt>
    <dgm:pt modelId="{41A94365-214D-4280-AA18-F36A1DDD9312}" type="sibTrans" cxnId="{C08024C0-D179-43AA-AD3C-892898FC894B}">
      <dgm:prSet/>
      <dgm:spPr/>
      <dgm:t>
        <a:bodyPr/>
        <a:lstStyle/>
        <a:p>
          <a:endParaRPr lang="de-CH"/>
        </a:p>
      </dgm:t>
    </dgm:pt>
    <dgm:pt modelId="{FBF96C71-CE2B-4074-8B3D-CB014CDBE380}">
      <dgm:prSet phldrT="[Text]"/>
      <dgm:spPr/>
      <dgm:t>
        <a:bodyPr/>
        <a:lstStyle/>
        <a:p>
          <a:r>
            <a:rPr lang="de-CH" dirty="0" smtClean="0"/>
            <a:t>Kantonsrat</a:t>
          </a:r>
          <a:endParaRPr lang="de-CH" dirty="0"/>
        </a:p>
      </dgm:t>
    </dgm:pt>
    <dgm:pt modelId="{FE0E07E6-BA26-49BC-81B1-8700989A7AC8}" type="parTrans" cxnId="{C537A9D3-D3ED-44A1-819D-82A952D8C919}">
      <dgm:prSet/>
      <dgm:spPr/>
      <dgm:t>
        <a:bodyPr/>
        <a:lstStyle/>
        <a:p>
          <a:endParaRPr lang="de-CH"/>
        </a:p>
      </dgm:t>
    </dgm:pt>
    <dgm:pt modelId="{0278BEB7-B2A4-4EA9-BB8F-92AF6A42F5E7}" type="sibTrans" cxnId="{C537A9D3-D3ED-44A1-819D-82A952D8C919}">
      <dgm:prSet/>
      <dgm:spPr/>
      <dgm:t>
        <a:bodyPr/>
        <a:lstStyle/>
        <a:p>
          <a:endParaRPr lang="de-CH"/>
        </a:p>
      </dgm:t>
    </dgm:pt>
    <dgm:pt modelId="{383D683A-A079-480F-9CC4-A7C218BC8E4F}">
      <dgm:prSet phldrT="[Text]"/>
      <dgm:spPr/>
      <dgm:t>
        <a:bodyPr/>
        <a:lstStyle/>
        <a:p>
          <a:r>
            <a:rPr lang="de-CH" dirty="0" smtClean="0"/>
            <a:t>Exekutive</a:t>
          </a:r>
          <a:endParaRPr lang="de-CH" dirty="0"/>
        </a:p>
      </dgm:t>
    </dgm:pt>
    <dgm:pt modelId="{7EFA8112-385D-482D-90CA-AB98312B6CBD}" type="parTrans" cxnId="{89FD08D1-B91B-4B6D-A445-8CDE41AC16E4}">
      <dgm:prSet/>
      <dgm:spPr/>
      <dgm:t>
        <a:bodyPr/>
        <a:lstStyle/>
        <a:p>
          <a:endParaRPr lang="de-CH"/>
        </a:p>
      </dgm:t>
    </dgm:pt>
    <dgm:pt modelId="{9E7EC0F5-B70C-43BA-AD58-AB583D8D27F3}" type="sibTrans" cxnId="{89FD08D1-B91B-4B6D-A445-8CDE41AC16E4}">
      <dgm:prSet/>
      <dgm:spPr/>
      <dgm:t>
        <a:bodyPr/>
        <a:lstStyle/>
        <a:p>
          <a:endParaRPr lang="de-CH"/>
        </a:p>
      </dgm:t>
    </dgm:pt>
    <dgm:pt modelId="{B8E49912-5D00-44C6-AAFC-B46383DEBF29}">
      <dgm:prSet phldrT="[Text]"/>
      <dgm:spPr/>
      <dgm:t>
        <a:bodyPr/>
        <a:lstStyle/>
        <a:p>
          <a:r>
            <a:rPr lang="de-CH" dirty="0" smtClean="0"/>
            <a:t>Bundesrat</a:t>
          </a:r>
          <a:endParaRPr lang="de-CH" dirty="0"/>
        </a:p>
      </dgm:t>
    </dgm:pt>
    <dgm:pt modelId="{56BF722B-07DC-4303-B05A-ED27D5A6101A}" type="parTrans" cxnId="{C6272CB6-5A43-4619-99CA-E4B93B0A17E1}">
      <dgm:prSet/>
      <dgm:spPr/>
      <dgm:t>
        <a:bodyPr/>
        <a:lstStyle/>
        <a:p>
          <a:endParaRPr lang="de-CH"/>
        </a:p>
      </dgm:t>
    </dgm:pt>
    <dgm:pt modelId="{7A73D955-9E22-4925-81F6-DC7B96799DBF}" type="sibTrans" cxnId="{C6272CB6-5A43-4619-99CA-E4B93B0A17E1}">
      <dgm:prSet/>
      <dgm:spPr/>
      <dgm:t>
        <a:bodyPr/>
        <a:lstStyle/>
        <a:p>
          <a:endParaRPr lang="de-CH"/>
        </a:p>
      </dgm:t>
    </dgm:pt>
    <dgm:pt modelId="{EB72EC4E-2342-4578-98CA-D5D513890532}">
      <dgm:prSet phldrT="[Text]"/>
      <dgm:spPr/>
      <dgm:t>
        <a:bodyPr/>
        <a:lstStyle/>
        <a:p>
          <a:r>
            <a:rPr lang="de-CH" dirty="0" smtClean="0"/>
            <a:t>Gemeinderat</a:t>
          </a:r>
          <a:endParaRPr lang="de-CH" dirty="0"/>
        </a:p>
      </dgm:t>
    </dgm:pt>
    <dgm:pt modelId="{1F222938-D202-4010-B6A6-9A1C734B040B}" type="parTrans" cxnId="{7870250B-DDA9-40C0-B3FD-C7349C3BD1CD}">
      <dgm:prSet/>
      <dgm:spPr/>
      <dgm:t>
        <a:bodyPr/>
        <a:lstStyle/>
        <a:p>
          <a:endParaRPr lang="de-CH"/>
        </a:p>
      </dgm:t>
    </dgm:pt>
    <dgm:pt modelId="{29CBB6F5-6176-40EE-91C7-EE156ADC5430}" type="sibTrans" cxnId="{7870250B-DDA9-40C0-B3FD-C7349C3BD1CD}">
      <dgm:prSet/>
      <dgm:spPr/>
      <dgm:t>
        <a:bodyPr/>
        <a:lstStyle/>
        <a:p>
          <a:endParaRPr lang="de-CH"/>
        </a:p>
      </dgm:t>
    </dgm:pt>
    <dgm:pt modelId="{82B14962-F3DA-46AE-8309-5FE460E08CC3}">
      <dgm:prSet phldrT="[Text]"/>
      <dgm:spPr/>
      <dgm:t>
        <a:bodyPr/>
        <a:lstStyle/>
        <a:p>
          <a:r>
            <a:rPr lang="de-CH" dirty="0" smtClean="0"/>
            <a:t>Judikative</a:t>
          </a:r>
          <a:endParaRPr lang="de-CH" dirty="0"/>
        </a:p>
      </dgm:t>
    </dgm:pt>
    <dgm:pt modelId="{67B5C46D-5EE4-49A7-8AA5-03D7B64B9341}" type="parTrans" cxnId="{DBC60666-E1ED-410B-9203-EC1FC801BEBB}">
      <dgm:prSet/>
      <dgm:spPr/>
      <dgm:t>
        <a:bodyPr/>
        <a:lstStyle/>
        <a:p>
          <a:endParaRPr lang="de-CH"/>
        </a:p>
      </dgm:t>
    </dgm:pt>
    <dgm:pt modelId="{6F512D4C-AA40-4F09-BF9D-593FFC37027D}" type="sibTrans" cxnId="{DBC60666-E1ED-410B-9203-EC1FC801BEBB}">
      <dgm:prSet/>
      <dgm:spPr/>
      <dgm:t>
        <a:bodyPr/>
        <a:lstStyle/>
        <a:p>
          <a:endParaRPr lang="de-CH"/>
        </a:p>
      </dgm:t>
    </dgm:pt>
    <dgm:pt modelId="{A658B2EB-BABB-460A-A78C-A30EFE4DBAD2}">
      <dgm:prSet phldrT="[Text]"/>
      <dgm:spPr/>
      <dgm:t>
        <a:bodyPr/>
        <a:lstStyle/>
        <a:p>
          <a:r>
            <a:rPr lang="de-CH" dirty="0" smtClean="0"/>
            <a:t>Verwaltungsgericht</a:t>
          </a:r>
          <a:endParaRPr lang="de-CH" dirty="0"/>
        </a:p>
      </dgm:t>
    </dgm:pt>
    <dgm:pt modelId="{7DD4BC12-9F4B-47C8-A91A-9514BBF7F093}" type="sibTrans" cxnId="{C290D834-5B53-4B37-85DE-F729EB46A8D3}">
      <dgm:prSet/>
      <dgm:spPr/>
      <dgm:t>
        <a:bodyPr/>
        <a:lstStyle/>
        <a:p>
          <a:endParaRPr lang="de-CH"/>
        </a:p>
      </dgm:t>
    </dgm:pt>
    <dgm:pt modelId="{6B689549-18C4-4B58-B95E-6A3B79021801}" type="parTrans" cxnId="{C290D834-5B53-4B37-85DE-F729EB46A8D3}">
      <dgm:prSet/>
      <dgm:spPr/>
      <dgm:t>
        <a:bodyPr/>
        <a:lstStyle/>
        <a:p>
          <a:endParaRPr lang="de-CH"/>
        </a:p>
      </dgm:t>
    </dgm:pt>
    <dgm:pt modelId="{07D540D3-7A57-40A3-ACF1-CDA13C1E4338}">
      <dgm:prSet phldrT="[Text]"/>
      <dgm:spPr/>
      <dgm:t>
        <a:bodyPr/>
        <a:lstStyle/>
        <a:p>
          <a:r>
            <a:rPr lang="de-CH" dirty="0" smtClean="0"/>
            <a:t>Bundesgericht</a:t>
          </a:r>
          <a:endParaRPr lang="de-CH" dirty="0"/>
        </a:p>
      </dgm:t>
    </dgm:pt>
    <dgm:pt modelId="{D78E284B-B7F4-41B3-AEFA-E663A7ED7146}" type="sibTrans" cxnId="{8B513C0E-BABA-4F47-ACD1-41FFF7FDBFC0}">
      <dgm:prSet/>
      <dgm:spPr/>
      <dgm:t>
        <a:bodyPr/>
        <a:lstStyle/>
        <a:p>
          <a:endParaRPr lang="de-CH"/>
        </a:p>
      </dgm:t>
    </dgm:pt>
    <dgm:pt modelId="{7C30CEFA-EB9B-4A98-B53E-38D17686AACA}" type="parTrans" cxnId="{8B513C0E-BABA-4F47-ACD1-41FFF7FDBFC0}">
      <dgm:prSet/>
      <dgm:spPr/>
      <dgm:t>
        <a:bodyPr/>
        <a:lstStyle/>
        <a:p>
          <a:endParaRPr lang="de-CH"/>
        </a:p>
      </dgm:t>
    </dgm:pt>
    <dgm:pt modelId="{EFBFB259-5229-4C48-8F0C-0762E0D813AC}">
      <dgm:prSet phldrT="[Text]"/>
      <dgm:spPr/>
      <dgm:t>
        <a:bodyPr/>
        <a:lstStyle/>
        <a:p>
          <a:r>
            <a:rPr lang="de-CH" dirty="0" smtClean="0"/>
            <a:t>Regierungsrat</a:t>
          </a:r>
          <a:endParaRPr lang="de-CH" dirty="0"/>
        </a:p>
      </dgm:t>
    </dgm:pt>
    <dgm:pt modelId="{7E18EB28-EB60-4AD0-BB04-87D60936DBF1}" type="parTrans" cxnId="{9798AA6A-4644-4BD3-8A67-293720A09181}">
      <dgm:prSet/>
      <dgm:spPr/>
      <dgm:t>
        <a:bodyPr/>
        <a:lstStyle/>
        <a:p>
          <a:endParaRPr lang="de-CH"/>
        </a:p>
      </dgm:t>
    </dgm:pt>
    <dgm:pt modelId="{B3390BCB-772A-42EE-9E41-32D7F59DA11E}" type="sibTrans" cxnId="{9798AA6A-4644-4BD3-8A67-293720A09181}">
      <dgm:prSet/>
      <dgm:spPr/>
      <dgm:t>
        <a:bodyPr/>
        <a:lstStyle/>
        <a:p>
          <a:endParaRPr lang="de-CH"/>
        </a:p>
      </dgm:t>
    </dgm:pt>
    <dgm:pt modelId="{9692BABA-EF9B-4BEE-B5E2-10D7F99A5264}">
      <dgm:prSet phldrT="[Text]"/>
      <dgm:spPr/>
      <dgm:t>
        <a:bodyPr/>
        <a:lstStyle/>
        <a:p>
          <a:r>
            <a:rPr lang="de-CH" dirty="0" smtClean="0"/>
            <a:t>Volk</a:t>
          </a:r>
          <a:endParaRPr lang="de-CH" dirty="0"/>
        </a:p>
      </dgm:t>
    </dgm:pt>
    <dgm:pt modelId="{1231304A-EFA5-4835-93F6-04089AF0CE1F}" type="parTrans" cxnId="{8744F538-6841-43A9-9B97-D758C6A26BBB}">
      <dgm:prSet/>
      <dgm:spPr/>
      <dgm:t>
        <a:bodyPr/>
        <a:lstStyle/>
        <a:p>
          <a:endParaRPr lang="de-CH"/>
        </a:p>
      </dgm:t>
    </dgm:pt>
    <dgm:pt modelId="{FCA84852-C8F2-4C9B-BE06-9E97725D2571}" type="sibTrans" cxnId="{8744F538-6841-43A9-9B97-D758C6A26BBB}">
      <dgm:prSet/>
      <dgm:spPr/>
      <dgm:t>
        <a:bodyPr/>
        <a:lstStyle/>
        <a:p>
          <a:endParaRPr lang="de-CH"/>
        </a:p>
      </dgm:t>
    </dgm:pt>
    <dgm:pt modelId="{D72931BB-C549-4754-8787-3A76E0368AA1}">
      <dgm:prSet phldrT="[Text]"/>
      <dgm:spPr/>
      <dgm:t>
        <a:bodyPr/>
        <a:lstStyle/>
        <a:p>
          <a:r>
            <a:rPr lang="de-CH" dirty="0" smtClean="0"/>
            <a:t>Kantonsgericht</a:t>
          </a:r>
          <a:endParaRPr lang="de-CH" dirty="0"/>
        </a:p>
      </dgm:t>
    </dgm:pt>
    <dgm:pt modelId="{FA7B94D3-92E7-47BF-B87B-44661BA47060}" type="parTrans" cxnId="{4748ED9B-972A-4F9F-8466-71835E87B505}">
      <dgm:prSet/>
      <dgm:spPr/>
      <dgm:t>
        <a:bodyPr/>
        <a:lstStyle/>
        <a:p>
          <a:endParaRPr lang="de-CH"/>
        </a:p>
      </dgm:t>
    </dgm:pt>
    <dgm:pt modelId="{F53DF4B0-5167-43C2-9B5D-B831B40799C2}" type="sibTrans" cxnId="{4748ED9B-972A-4F9F-8466-71835E87B505}">
      <dgm:prSet/>
      <dgm:spPr/>
      <dgm:t>
        <a:bodyPr/>
        <a:lstStyle/>
        <a:p>
          <a:endParaRPr lang="de-CH"/>
        </a:p>
      </dgm:t>
    </dgm:pt>
    <dgm:pt modelId="{99EE412F-104D-49F6-968B-6C038CEA6D95}">
      <dgm:prSet phldrT="[Text]"/>
      <dgm:spPr/>
      <dgm:t>
        <a:bodyPr/>
        <a:lstStyle/>
        <a:p>
          <a:r>
            <a:rPr lang="de-CH" dirty="0" smtClean="0"/>
            <a:t>Gemeindeversammlung</a:t>
          </a:r>
          <a:endParaRPr lang="de-CH" dirty="0"/>
        </a:p>
      </dgm:t>
    </dgm:pt>
    <dgm:pt modelId="{F34DC2F6-8F7F-48E2-9034-C2B46A42E26D}" type="parTrans" cxnId="{748919A4-73CF-4FDD-9401-02124F8F4ABD}">
      <dgm:prSet/>
      <dgm:spPr/>
      <dgm:t>
        <a:bodyPr/>
        <a:lstStyle/>
        <a:p>
          <a:endParaRPr lang="de-CH"/>
        </a:p>
      </dgm:t>
    </dgm:pt>
    <dgm:pt modelId="{715A21E8-0DE4-45B7-82C8-A874D30FB644}" type="sibTrans" cxnId="{748919A4-73CF-4FDD-9401-02124F8F4ABD}">
      <dgm:prSet/>
      <dgm:spPr/>
      <dgm:t>
        <a:bodyPr/>
        <a:lstStyle/>
        <a:p>
          <a:endParaRPr lang="de-CH"/>
        </a:p>
      </dgm:t>
    </dgm:pt>
    <dgm:pt modelId="{E5E007C0-09AD-4FA0-B9FB-C5D65C685798}" type="pres">
      <dgm:prSet presAssocID="{6B3DA194-E111-4000-9513-E46175F98E71}" presName="Name0" presStyleCnt="0">
        <dgm:presLayoutVars>
          <dgm:dir/>
          <dgm:animLvl val="lvl"/>
          <dgm:resizeHandles val="exact"/>
        </dgm:presLayoutVars>
      </dgm:prSet>
      <dgm:spPr/>
      <dgm:t>
        <a:bodyPr/>
        <a:lstStyle/>
        <a:p>
          <a:endParaRPr lang="de-CH"/>
        </a:p>
      </dgm:t>
    </dgm:pt>
    <dgm:pt modelId="{8DF28EBA-797D-4834-A1A3-A785549658B6}" type="pres">
      <dgm:prSet presAssocID="{390CCA6D-8A34-4AB4-8ED2-46A9C3E89750}" presName="composite" presStyleCnt="0"/>
      <dgm:spPr/>
    </dgm:pt>
    <dgm:pt modelId="{9BABEC16-26B9-4DCA-99BB-EFBCC372DC66}" type="pres">
      <dgm:prSet presAssocID="{390CCA6D-8A34-4AB4-8ED2-46A9C3E89750}" presName="parTx" presStyleLbl="alignNode1" presStyleIdx="0" presStyleCnt="3" custLinFactY="-16256" custLinFactNeighborX="-2148" custLinFactNeighborY="-100000">
        <dgm:presLayoutVars>
          <dgm:chMax val="0"/>
          <dgm:chPref val="0"/>
          <dgm:bulletEnabled val="1"/>
        </dgm:presLayoutVars>
      </dgm:prSet>
      <dgm:spPr/>
      <dgm:t>
        <a:bodyPr/>
        <a:lstStyle/>
        <a:p>
          <a:endParaRPr lang="de-CH"/>
        </a:p>
      </dgm:t>
    </dgm:pt>
    <dgm:pt modelId="{9B87BC3B-F7A6-4783-906F-B7BB6A6F2668}" type="pres">
      <dgm:prSet presAssocID="{390CCA6D-8A34-4AB4-8ED2-46A9C3E89750}" presName="desTx" presStyleLbl="alignAccFollowNode1" presStyleIdx="0" presStyleCnt="3" custScaleY="156458">
        <dgm:presLayoutVars>
          <dgm:bulletEnabled val="1"/>
        </dgm:presLayoutVars>
      </dgm:prSet>
      <dgm:spPr/>
      <dgm:t>
        <a:bodyPr/>
        <a:lstStyle/>
        <a:p>
          <a:endParaRPr lang="de-CH"/>
        </a:p>
      </dgm:t>
    </dgm:pt>
    <dgm:pt modelId="{574CA01A-B9BD-4214-BD0A-AE226A02F435}" type="pres">
      <dgm:prSet presAssocID="{840B62B5-6D70-4E6D-9FAA-086450842019}" presName="space" presStyleCnt="0"/>
      <dgm:spPr/>
    </dgm:pt>
    <dgm:pt modelId="{F6E82257-0444-4FEF-92AC-712B331B7D9C}" type="pres">
      <dgm:prSet presAssocID="{383D683A-A079-480F-9CC4-A7C218BC8E4F}" presName="composite" presStyleCnt="0"/>
      <dgm:spPr/>
    </dgm:pt>
    <dgm:pt modelId="{86675484-19FF-4208-BAFB-5E7B1AB9B612}" type="pres">
      <dgm:prSet presAssocID="{383D683A-A079-480F-9CC4-A7C218BC8E4F}" presName="parTx" presStyleLbl="alignNode1" presStyleIdx="1" presStyleCnt="3" custLinFactY="-53252" custLinFactNeighborX="594" custLinFactNeighborY="-100000">
        <dgm:presLayoutVars>
          <dgm:chMax val="0"/>
          <dgm:chPref val="0"/>
          <dgm:bulletEnabled val="1"/>
        </dgm:presLayoutVars>
      </dgm:prSet>
      <dgm:spPr/>
      <dgm:t>
        <a:bodyPr/>
        <a:lstStyle/>
        <a:p>
          <a:endParaRPr lang="de-CH"/>
        </a:p>
      </dgm:t>
    </dgm:pt>
    <dgm:pt modelId="{951F22CE-B8DA-4031-9529-876C522ED174}" type="pres">
      <dgm:prSet presAssocID="{383D683A-A079-480F-9CC4-A7C218BC8E4F}" presName="desTx" presStyleLbl="alignAccFollowNode1" presStyleIdx="1" presStyleCnt="3" custLinFactNeighborX="594" custLinFactNeighborY="-42112">
        <dgm:presLayoutVars>
          <dgm:bulletEnabled val="1"/>
        </dgm:presLayoutVars>
      </dgm:prSet>
      <dgm:spPr/>
      <dgm:t>
        <a:bodyPr/>
        <a:lstStyle/>
        <a:p>
          <a:endParaRPr lang="de-CH"/>
        </a:p>
      </dgm:t>
    </dgm:pt>
    <dgm:pt modelId="{20A9936B-1D4E-40EB-9F83-9A32908CAC6A}" type="pres">
      <dgm:prSet presAssocID="{9E7EC0F5-B70C-43BA-AD58-AB583D8D27F3}" presName="space" presStyleCnt="0"/>
      <dgm:spPr/>
    </dgm:pt>
    <dgm:pt modelId="{875B57CC-D537-4027-8269-431342C78472}" type="pres">
      <dgm:prSet presAssocID="{82B14962-F3DA-46AE-8309-5FE460E08CC3}" presName="composite" presStyleCnt="0"/>
      <dgm:spPr/>
    </dgm:pt>
    <dgm:pt modelId="{E071B4C9-3339-4431-97CE-C0E0C7FBA3BA}" type="pres">
      <dgm:prSet presAssocID="{82B14962-F3DA-46AE-8309-5FE460E08CC3}" presName="parTx" presStyleLbl="alignNode1" presStyleIdx="2" presStyleCnt="3" custScaleX="105151" custLinFactY="-33781" custLinFactNeighborX="0" custLinFactNeighborY="-100000">
        <dgm:presLayoutVars>
          <dgm:chMax val="0"/>
          <dgm:chPref val="0"/>
          <dgm:bulletEnabled val="1"/>
        </dgm:presLayoutVars>
      </dgm:prSet>
      <dgm:spPr/>
      <dgm:t>
        <a:bodyPr/>
        <a:lstStyle/>
        <a:p>
          <a:endParaRPr lang="de-CH"/>
        </a:p>
      </dgm:t>
    </dgm:pt>
    <dgm:pt modelId="{389ACF99-B714-483B-84ED-57B7DDBAC898}" type="pres">
      <dgm:prSet presAssocID="{82B14962-F3DA-46AE-8309-5FE460E08CC3}" presName="desTx" presStyleLbl="alignAccFollowNode1" presStyleIdx="2" presStyleCnt="3" custScaleX="105411" custScaleY="129714" custLinFactNeighborX="-887" custLinFactNeighborY="-13013">
        <dgm:presLayoutVars>
          <dgm:bulletEnabled val="1"/>
        </dgm:presLayoutVars>
      </dgm:prSet>
      <dgm:spPr/>
      <dgm:t>
        <a:bodyPr/>
        <a:lstStyle/>
        <a:p>
          <a:endParaRPr lang="de-CH"/>
        </a:p>
      </dgm:t>
    </dgm:pt>
  </dgm:ptLst>
  <dgm:cxnLst>
    <dgm:cxn modelId="{D81B8701-BF76-4563-9DF6-B1CA6CC25319}" srcId="{6B3DA194-E111-4000-9513-E46175F98E71}" destId="{390CCA6D-8A34-4AB4-8ED2-46A9C3E89750}" srcOrd="0" destOrd="0" parTransId="{28852838-D22D-444F-9925-5C414EB7F5AB}" sibTransId="{840B62B5-6D70-4E6D-9FAA-086450842019}"/>
    <dgm:cxn modelId="{4748ED9B-972A-4F9F-8466-71835E87B505}" srcId="{82B14962-F3DA-46AE-8309-5FE460E08CC3}" destId="{D72931BB-C549-4754-8787-3A76E0368AA1}" srcOrd="1" destOrd="0" parTransId="{FA7B94D3-92E7-47BF-B87B-44661BA47060}" sibTransId="{F53DF4B0-5167-43C2-9B5D-B831B40799C2}"/>
    <dgm:cxn modelId="{E60444F3-7ACD-4079-8A5C-2AE57BA67DE8}" type="presOf" srcId="{390CCA6D-8A34-4AB4-8ED2-46A9C3E89750}" destId="{9BABEC16-26B9-4DCA-99BB-EFBCC372DC66}" srcOrd="0" destOrd="0" presId="urn:microsoft.com/office/officeart/2005/8/layout/hList1"/>
    <dgm:cxn modelId="{8744F538-6841-43A9-9B97-D758C6A26BBB}" srcId="{390CCA6D-8A34-4AB4-8ED2-46A9C3E89750}" destId="{9692BABA-EF9B-4BEE-B5E2-10D7F99A5264}" srcOrd="2" destOrd="0" parTransId="{1231304A-EFA5-4835-93F6-04089AF0CE1F}" sibTransId="{FCA84852-C8F2-4C9B-BE06-9E97725D2571}"/>
    <dgm:cxn modelId="{81F2C54D-1F2F-45B8-90B2-26092007C364}" type="presOf" srcId="{9692BABA-EF9B-4BEE-B5E2-10D7F99A5264}" destId="{9B87BC3B-F7A6-4783-906F-B7BB6A6F2668}" srcOrd="0" destOrd="2" presId="urn:microsoft.com/office/officeart/2005/8/layout/hList1"/>
    <dgm:cxn modelId="{C024E6B6-4C5B-4B65-8D05-E3389A1B9A45}" type="presOf" srcId="{99EE412F-104D-49F6-968B-6C038CEA6D95}" destId="{9B87BC3B-F7A6-4783-906F-B7BB6A6F2668}" srcOrd="0" destOrd="3" presId="urn:microsoft.com/office/officeart/2005/8/layout/hList1"/>
    <dgm:cxn modelId="{96765CE8-08D6-489A-8199-497A18807A54}" type="presOf" srcId="{EFBFB259-5229-4C48-8F0C-0762E0D813AC}" destId="{951F22CE-B8DA-4031-9529-876C522ED174}" srcOrd="0" destOrd="1" presId="urn:microsoft.com/office/officeart/2005/8/layout/hList1"/>
    <dgm:cxn modelId="{8B513C0E-BABA-4F47-ACD1-41FFF7FDBFC0}" srcId="{82B14962-F3DA-46AE-8309-5FE460E08CC3}" destId="{07D540D3-7A57-40A3-ACF1-CDA13C1E4338}" srcOrd="0" destOrd="0" parTransId="{7C30CEFA-EB9B-4A98-B53E-38D17686AACA}" sibTransId="{D78E284B-B7F4-41B3-AEFA-E663A7ED7146}"/>
    <dgm:cxn modelId="{22B4D347-F72B-47B4-87EB-341C862C5A72}" type="presOf" srcId="{B8E49912-5D00-44C6-AAFC-B46383DEBF29}" destId="{951F22CE-B8DA-4031-9529-876C522ED174}" srcOrd="0" destOrd="0" presId="urn:microsoft.com/office/officeart/2005/8/layout/hList1"/>
    <dgm:cxn modelId="{E51CBCDA-4EE8-461D-BC54-64E1A3CC1A97}" type="presOf" srcId="{6B3DA194-E111-4000-9513-E46175F98E71}" destId="{E5E007C0-09AD-4FA0-B9FB-C5D65C685798}" srcOrd="0" destOrd="0" presId="urn:microsoft.com/office/officeart/2005/8/layout/hList1"/>
    <dgm:cxn modelId="{44F9470B-701B-4104-A370-138E9287B259}" type="presOf" srcId="{EB72EC4E-2342-4578-98CA-D5D513890532}" destId="{951F22CE-B8DA-4031-9529-876C522ED174}" srcOrd="0" destOrd="2" presId="urn:microsoft.com/office/officeart/2005/8/layout/hList1"/>
    <dgm:cxn modelId="{C290D834-5B53-4B37-85DE-F729EB46A8D3}" srcId="{82B14962-F3DA-46AE-8309-5FE460E08CC3}" destId="{A658B2EB-BABB-460A-A78C-A30EFE4DBAD2}" srcOrd="2" destOrd="0" parTransId="{6B689549-18C4-4B58-B95E-6A3B79021801}" sibTransId="{7DD4BC12-9F4B-47C8-A91A-9514BBF7F093}"/>
    <dgm:cxn modelId="{60D5806B-5F13-4C06-8AA7-E8EE03024A09}" type="presOf" srcId="{6BA3DA45-41C5-4C49-9752-CACC273244A3}" destId="{9B87BC3B-F7A6-4783-906F-B7BB6A6F2668}" srcOrd="0" destOrd="0" presId="urn:microsoft.com/office/officeart/2005/8/layout/hList1"/>
    <dgm:cxn modelId="{C537A9D3-D3ED-44A1-819D-82A952D8C919}" srcId="{390CCA6D-8A34-4AB4-8ED2-46A9C3E89750}" destId="{FBF96C71-CE2B-4074-8B3D-CB014CDBE380}" srcOrd="1" destOrd="0" parTransId="{FE0E07E6-BA26-49BC-81B1-8700989A7AC8}" sibTransId="{0278BEB7-B2A4-4EA9-BB8F-92AF6A42F5E7}"/>
    <dgm:cxn modelId="{F9C95708-C05E-40C0-9E90-D02DB2301373}" type="presOf" srcId="{82B14962-F3DA-46AE-8309-5FE460E08CC3}" destId="{E071B4C9-3339-4431-97CE-C0E0C7FBA3BA}" srcOrd="0" destOrd="0" presId="urn:microsoft.com/office/officeart/2005/8/layout/hList1"/>
    <dgm:cxn modelId="{022938F4-160D-4E03-A3F7-00BA30A6D657}" type="presOf" srcId="{383D683A-A079-480F-9CC4-A7C218BC8E4F}" destId="{86675484-19FF-4208-BAFB-5E7B1AB9B612}" srcOrd="0" destOrd="0" presId="urn:microsoft.com/office/officeart/2005/8/layout/hList1"/>
    <dgm:cxn modelId="{89FD08D1-B91B-4B6D-A445-8CDE41AC16E4}" srcId="{6B3DA194-E111-4000-9513-E46175F98E71}" destId="{383D683A-A079-480F-9CC4-A7C218BC8E4F}" srcOrd="1" destOrd="0" parTransId="{7EFA8112-385D-482D-90CA-AB98312B6CBD}" sibTransId="{9E7EC0F5-B70C-43BA-AD58-AB583D8D27F3}"/>
    <dgm:cxn modelId="{86B3FB18-6C77-4A1B-B871-BC61D31075D4}" type="presOf" srcId="{D72931BB-C549-4754-8787-3A76E0368AA1}" destId="{389ACF99-B714-483B-84ED-57B7DDBAC898}" srcOrd="0" destOrd="1" presId="urn:microsoft.com/office/officeart/2005/8/layout/hList1"/>
    <dgm:cxn modelId="{9798AA6A-4644-4BD3-8A67-293720A09181}" srcId="{383D683A-A079-480F-9CC4-A7C218BC8E4F}" destId="{EFBFB259-5229-4C48-8F0C-0762E0D813AC}" srcOrd="1" destOrd="0" parTransId="{7E18EB28-EB60-4AD0-BB04-87D60936DBF1}" sibTransId="{B3390BCB-772A-42EE-9E41-32D7F59DA11E}"/>
    <dgm:cxn modelId="{7870250B-DDA9-40C0-B3FD-C7349C3BD1CD}" srcId="{383D683A-A079-480F-9CC4-A7C218BC8E4F}" destId="{EB72EC4E-2342-4578-98CA-D5D513890532}" srcOrd="2" destOrd="0" parTransId="{1F222938-D202-4010-B6A6-9A1C734B040B}" sibTransId="{29CBB6F5-6176-40EE-91C7-EE156ADC5430}"/>
    <dgm:cxn modelId="{1D6BF311-183B-48B9-8E59-DFFB487962A2}" type="presOf" srcId="{07D540D3-7A57-40A3-ACF1-CDA13C1E4338}" destId="{389ACF99-B714-483B-84ED-57B7DDBAC898}" srcOrd="0" destOrd="0" presId="urn:microsoft.com/office/officeart/2005/8/layout/hList1"/>
    <dgm:cxn modelId="{6D6F67BF-521F-412A-B90E-C8DF29C1F653}" type="presOf" srcId="{A658B2EB-BABB-460A-A78C-A30EFE4DBAD2}" destId="{389ACF99-B714-483B-84ED-57B7DDBAC898}" srcOrd="0" destOrd="2" presId="urn:microsoft.com/office/officeart/2005/8/layout/hList1"/>
    <dgm:cxn modelId="{DBC60666-E1ED-410B-9203-EC1FC801BEBB}" srcId="{6B3DA194-E111-4000-9513-E46175F98E71}" destId="{82B14962-F3DA-46AE-8309-5FE460E08CC3}" srcOrd="2" destOrd="0" parTransId="{67B5C46D-5EE4-49A7-8AA5-03D7B64B9341}" sibTransId="{6F512D4C-AA40-4F09-BF9D-593FFC37027D}"/>
    <dgm:cxn modelId="{748919A4-73CF-4FDD-9401-02124F8F4ABD}" srcId="{390CCA6D-8A34-4AB4-8ED2-46A9C3E89750}" destId="{99EE412F-104D-49F6-968B-6C038CEA6D95}" srcOrd="3" destOrd="0" parTransId="{F34DC2F6-8F7F-48E2-9034-C2B46A42E26D}" sibTransId="{715A21E8-0DE4-45B7-82C8-A874D30FB644}"/>
    <dgm:cxn modelId="{4B52BCA7-6925-4131-8E75-42F05896F613}" type="presOf" srcId="{FBF96C71-CE2B-4074-8B3D-CB014CDBE380}" destId="{9B87BC3B-F7A6-4783-906F-B7BB6A6F2668}" srcOrd="0" destOrd="1" presId="urn:microsoft.com/office/officeart/2005/8/layout/hList1"/>
    <dgm:cxn modelId="{C08024C0-D179-43AA-AD3C-892898FC894B}" srcId="{390CCA6D-8A34-4AB4-8ED2-46A9C3E89750}" destId="{6BA3DA45-41C5-4C49-9752-CACC273244A3}" srcOrd="0" destOrd="0" parTransId="{0B847A0B-6E84-4B3F-86DB-9C20BB6C3F9C}" sibTransId="{41A94365-214D-4280-AA18-F36A1DDD9312}"/>
    <dgm:cxn modelId="{C6272CB6-5A43-4619-99CA-E4B93B0A17E1}" srcId="{383D683A-A079-480F-9CC4-A7C218BC8E4F}" destId="{B8E49912-5D00-44C6-AAFC-B46383DEBF29}" srcOrd="0" destOrd="0" parTransId="{56BF722B-07DC-4303-B05A-ED27D5A6101A}" sibTransId="{7A73D955-9E22-4925-81F6-DC7B96799DBF}"/>
    <dgm:cxn modelId="{4DB62A68-CEBA-4578-9D68-8BB353C4E5F1}" type="presParOf" srcId="{E5E007C0-09AD-4FA0-B9FB-C5D65C685798}" destId="{8DF28EBA-797D-4834-A1A3-A785549658B6}" srcOrd="0" destOrd="0" presId="urn:microsoft.com/office/officeart/2005/8/layout/hList1"/>
    <dgm:cxn modelId="{68C58B23-9D31-468D-A07E-2EAB1015999A}" type="presParOf" srcId="{8DF28EBA-797D-4834-A1A3-A785549658B6}" destId="{9BABEC16-26B9-4DCA-99BB-EFBCC372DC66}" srcOrd="0" destOrd="0" presId="urn:microsoft.com/office/officeart/2005/8/layout/hList1"/>
    <dgm:cxn modelId="{356F72F1-E5DD-45A4-984F-A4757860692C}" type="presParOf" srcId="{8DF28EBA-797D-4834-A1A3-A785549658B6}" destId="{9B87BC3B-F7A6-4783-906F-B7BB6A6F2668}" srcOrd="1" destOrd="0" presId="urn:microsoft.com/office/officeart/2005/8/layout/hList1"/>
    <dgm:cxn modelId="{F87E29E2-72F5-47D6-AC37-45A429BBB739}" type="presParOf" srcId="{E5E007C0-09AD-4FA0-B9FB-C5D65C685798}" destId="{574CA01A-B9BD-4214-BD0A-AE226A02F435}" srcOrd="1" destOrd="0" presId="urn:microsoft.com/office/officeart/2005/8/layout/hList1"/>
    <dgm:cxn modelId="{3669CEE7-144E-4C42-81A0-D2826678717F}" type="presParOf" srcId="{E5E007C0-09AD-4FA0-B9FB-C5D65C685798}" destId="{F6E82257-0444-4FEF-92AC-712B331B7D9C}" srcOrd="2" destOrd="0" presId="urn:microsoft.com/office/officeart/2005/8/layout/hList1"/>
    <dgm:cxn modelId="{63C5CD1C-AF09-47A2-9B61-3D6966CF231B}" type="presParOf" srcId="{F6E82257-0444-4FEF-92AC-712B331B7D9C}" destId="{86675484-19FF-4208-BAFB-5E7B1AB9B612}" srcOrd="0" destOrd="0" presId="urn:microsoft.com/office/officeart/2005/8/layout/hList1"/>
    <dgm:cxn modelId="{305D9216-69B9-44A9-8B09-D6FD912C083C}" type="presParOf" srcId="{F6E82257-0444-4FEF-92AC-712B331B7D9C}" destId="{951F22CE-B8DA-4031-9529-876C522ED174}" srcOrd="1" destOrd="0" presId="urn:microsoft.com/office/officeart/2005/8/layout/hList1"/>
    <dgm:cxn modelId="{F837D934-5EB4-4BB0-BFF7-0837987AE7A3}" type="presParOf" srcId="{E5E007C0-09AD-4FA0-B9FB-C5D65C685798}" destId="{20A9936B-1D4E-40EB-9F83-9A32908CAC6A}" srcOrd="3" destOrd="0" presId="urn:microsoft.com/office/officeart/2005/8/layout/hList1"/>
    <dgm:cxn modelId="{A7DC23B0-4DA5-430C-A296-0A8787FAF630}" type="presParOf" srcId="{E5E007C0-09AD-4FA0-B9FB-C5D65C685798}" destId="{875B57CC-D537-4027-8269-431342C78472}" srcOrd="4" destOrd="0" presId="urn:microsoft.com/office/officeart/2005/8/layout/hList1"/>
    <dgm:cxn modelId="{0342BFC7-5774-485F-B442-C8C820545D62}" type="presParOf" srcId="{875B57CC-D537-4027-8269-431342C78472}" destId="{E071B4C9-3339-4431-97CE-C0E0C7FBA3BA}" srcOrd="0" destOrd="0" presId="urn:microsoft.com/office/officeart/2005/8/layout/hList1"/>
    <dgm:cxn modelId="{F914912E-3E88-4653-B00D-60DC0DC82CB7}" type="presParOf" srcId="{875B57CC-D537-4027-8269-431342C78472}" destId="{389ACF99-B714-483B-84ED-57B7DDBAC89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60992-6A3D-441E-96C8-7D6BF30334A2}">
      <dsp:nvSpPr>
        <dsp:cNvPr id="0" name=""/>
        <dsp:cNvSpPr/>
      </dsp:nvSpPr>
      <dsp:spPr>
        <a:xfrm>
          <a:off x="3909106" y="2023"/>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EMRK</a:t>
          </a:r>
          <a:endParaRPr lang="de-CH" sz="1800" kern="1200" dirty="0"/>
        </a:p>
      </dsp:txBody>
      <dsp:txXfrm>
        <a:off x="3935212" y="28129"/>
        <a:ext cx="770535" cy="482573"/>
      </dsp:txXfrm>
    </dsp:sp>
    <dsp:sp modelId="{60F6FD64-8602-40F1-8D04-8FED45923AE1}">
      <dsp:nvSpPr>
        <dsp:cNvPr id="0" name=""/>
        <dsp:cNvSpPr/>
      </dsp:nvSpPr>
      <dsp:spPr>
        <a:xfrm>
          <a:off x="1356163" y="269416"/>
          <a:ext cx="5928633" cy="5928633"/>
        </a:xfrm>
        <a:custGeom>
          <a:avLst/>
          <a:gdLst/>
          <a:ahLst/>
          <a:cxnLst/>
          <a:rect l="0" t="0" r="0" b="0"/>
          <a:pathLst>
            <a:path>
              <a:moveTo>
                <a:pt x="3381340" y="29480"/>
              </a:moveTo>
              <a:arcTo wR="2964316" hR="2964316" stAng="16685236" swAng="649527"/>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B50BC885-116D-4C17-A86F-3C12DAE67672}">
      <dsp:nvSpPr>
        <dsp:cNvPr id="0" name=""/>
        <dsp:cNvSpPr/>
      </dsp:nvSpPr>
      <dsp:spPr>
        <a:xfrm>
          <a:off x="5286692" y="341567"/>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BV</a:t>
          </a:r>
          <a:endParaRPr lang="de-CH" sz="1800" kern="1200" dirty="0"/>
        </a:p>
      </dsp:txBody>
      <dsp:txXfrm>
        <a:off x="5312798" y="367673"/>
        <a:ext cx="770535" cy="482573"/>
      </dsp:txXfrm>
    </dsp:sp>
    <dsp:sp modelId="{FF28CE5E-CE66-4232-A7E2-35A37E752059}">
      <dsp:nvSpPr>
        <dsp:cNvPr id="0" name=""/>
        <dsp:cNvSpPr/>
      </dsp:nvSpPr>
      <dsp:spPr>
        <a:xfrm>
          <a:off x="1356163" y="269416"/>
          <a:ext cx="5928633" cy="5928633"/>
        </a:xfrm>
        <a:custGeom>
          <a:avLst/>
          <a:gdLst/>
          <a:ahLst/>
          <a:cxnLst/>
          <a:rect l="0" t="0" r="0" b="0"/>
          <a:pathLst>
            <a:path>
              <a:moveTo>
                <a:pt x="4758096" y="604331"/>
              </a:moveTo>
              <a:arcTo wR="2964316" hR="2964316" stAng="18434267" swAng="688641"/>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AD179A56-36C6-4BF2-8796-0A0DA330B8E8}">
      <dsp:nvSpPr>
        <dsp:cNvPr id="0" name=""/>
        <dsp:cNvSpPr/>
      </dsp:nvSpPr>
      <dsp:spPr>
        <a:xfrm>
          <a:off x="6348690" y="1282416"/>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FMG</a:t>
          </a:r>
          <a:endParaRPr lang="de-CH" sz="1800" kern="1200" dirty="0"/>
        </a:p>
      </dsp:txBody>
      <dsp:txXfrm>
        <a:off x="6374796" y="1308522"/>
        <a:ext cx="770535" cy="482573"/>
      </dsp:txXfrm>
    </dsp:sp>
    <dsp:sp modelId="{1913B190-46E2-47A1-A04F-3C42187BAB31}">
      <dsp:nvSpPr>
        <dsp:cNvPr id="0" name=""/>
        <dsp:cNvSpPr/>
      </dsp:nvSpPr>
      <dsp:spPr>
        <a:xfrm>
          <a:off x="1356163" y="269416"/>
          <a:ext cx="5928633" cy="5928633"/>
        </a:xfrm>
        <a:custGeom>
          <a:avLst/>
          <a:gdLst/>
          <a:ahLst/>
          <a:cxnLst/>
          <a:rect l="0" t="0" r="0" b="0"/>
          <a:pathLst>
            <a:path>
              <a:moveTo>
                <a:pt x="5572303" y="1555210"/>
              </a:moveTo>
              <a:arcTo wR="2964316" hR="2964316" stAng="19897048" swAng="963212"/>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43CDD77A-4364-4E04-B6E6-A3C782A279E3}">
      <dsp:nvSpPr>
        <dsp:cNvPr id="0" name=""/>
        <dsp:cNvSpPr/>
      </dsp:nvSpPr>
      <dsp:spPr>
        <a:xfrm>
          <a:off x="6851809" y="2609030"/>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RTVG</a:t>
          </a:r>
          <a:endParaRPr lang="de-CH" sz="1800" kern="1200" dirty="0"/>
        </a:p>
      </dsp:txBody>
      <dsp:txXfrm>
        <a:off x="6877915" y="2635136"/>
        <a:ext cx="770535" cy="482573"/>
      </dsp:txXfrm>
    </dsp:sp>
    <dsp:sp modelId="{CDCAD1D7-0325-4F3B-BED3-2ABE1EAB7BA0}">
      <dsp:nvSpPr>
        <dsp:cNvPr id="0" name=""/>
        <dsp:cNvSpPr/>
      </dsp:nvSpPr>
      <dsp:spPr>
        <a:xfrm>
          <a:off x="1356163" y="269416"/>
          <a:ext cx="5928633" cy="5928633"/>
        </a:xfrm>
        <a:custGeom>
          <a:avLst/>
          <a:gdLst/>
          <a:ahLst/>
          <a:cxnLst/>
          <a:rect l="0" t="0" r="0" b="0"/>
          <a:pathLst>
            <a:path>
              <a:moveTo>
                <a:pt x="5927523" y="2883195"/>
              </a:moveTo>
              <a:arcTo wR="2964316" hR="2964316" stAng="21505912" swAng="1003766"/>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E95DE8AC-C641-4109-AD9F-CA2ADBA5AEB1}">
      <dsp:nvSpPr>
        <dsp:cNvPr id="0" name=""/>
        <dsp:cNvSpPr/>
      </dsp:nvSpPr>
      <dsp:spPr>
        <a:xfrm>
          <a:off x="6680790" y="4017501"/>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FKV</a:t>
          </a:r>
          <a:endParaRPr lang="de-CH" sz="1800" kern="1200" dirty="0"/>
        </a:p>
      </dsp:txBody>
      <dsp:txXfrm>
        <a:off x="6706896" y="4043607"/>
        <a:ext cx="770535" cy="482573"/>
      </dsp:txXfrm>
    </dsp:sp>
    <dsp:sp modelId="{2CBDB4FC-8FF4-4A65-A23A-75C6ABBA0CAE}">
      <dsp:nvSpPr>
        <dsp:cNvPr id="0" name=""/>
        <dsp:cNvSpPr/>
      </dsp:nvSpPr>
      <dsp:spPr>
        <a:xfrm>
          <a:off x="1356163" y="269416"/>
          <a:ext cx="5928633" cy="5928633"/>
        </a:xfrm>
        <a:custGeom>
          <a:avLst/>
          <a:gdLst/>
          <a:ahLst/>
          <a:cxnLst/>
          <a:rect l="0" t="0" r="0" b="0"/>
          <a:pathLst>
            <a:path>
              <a:moveTo>
                <a:pt x="5615838" y="4289686"/>
              </a:moveTo>
              <a:arcTo wR="2964316" hR="2964316" stAng="1593498" swAng="867923"/>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B38C1EA5-45F2-48BE-85C4-7FA093576C45}">
      <dsp:nvSpPr>
        <dsp:cNvPr id="0" name=""/>
        <dsp:cNvSpPr/>
      </dsp:nvSpPr>
      <dsp:spPr>
        <a:xfrm>
          <a:off x="5874811" y="5185162"/>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USG</a:t>
          </a:r>
          <a:endParaRPr lang="de-CH" sz="1800" kern="1200" dirty="0"/>
        </a:p>
      </dsp:txBody>
      <dsp:txXfrm>
        <a:off x="5900917" y="5211268"/>
        <a:ext cx="770535" cy="482573"/>
      </dsp:txXfrm>
    </dsp:sp>
    <dsp:sp modelId="{D9D069D8-62F6-4317-BE97-2FB42D3A2ED6}">
      <dsp:nvSpPr>
        <dsp:cNvPr id="0" name=""/>
        <dsp:cNvSpPr/>
      </dsp:nvSpPr>
      <dsp:spPr>
        <a:xfrm>
          <a:off x="1356163" y="269416"/>
          <a:ext cx="5928633" cy="5928633"/>
        </a:xfrm>
        <a:custGeom>
          <a:avLst/>
          <a:gdLst/>
          <a:ahLst/>
          <a:cxnLst/>
          <a:rect l="0" t="0" r="0" b="0"/>
          <a:pathLst>
            <a:path>
              <a:moveTo>
                <a:pt x="4573924" y="5453560"/>
              </a:moveTo>
              <a:arcTo wR="2964316" hR="2964316" stAng="3426737" swAng="633876"/>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57A75472-1973-475F-B913-8B1F3A9EA2DD}">
      <dsp:nvSpPr>
        <dsp:cNvPr id="0" name=""/>
        <dsp:cNvSpPr/>
      </dsp:nvSpPr>
      <dsp:spPr>
        <a:xfrm>
          <a:off x="4618513" y="5844518"/>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NISV</a:t>
          </a:r>
          <a:endParaRPr lang="de-CH" sz="1800" kern="1200" dirty="0"/>
        </a:p>
      </dsp:txBody>
      <dsp:txXfrm>
        <a:off x="4644619" y="5870624"/>
        <a:ext cx="770535" cy="482573"/>
      </dsp:txXfrm>
    </dsp:sp>
    <dsp:sp modelId="{09150F84-4296-4356-BDF1-85CE3B3B9C77}">
      <dsp:nvSpPr>
        <dsp:cNvPr id="0" name=""/>
        <dsp:cNvSpPr/>
      </dsp:nvSpPr>
      <dsp:spPr>
        <a:xfrm>
          <a:off x="1356163" y="269416"/>
          <a:ext cx="5928633" cy="5928633"/>
        </a:xfrm>
        <a:custGeom>
          <a:avLst/>
          <a:gdLst/>
          <a:ahLst/>
          <a:cxnLst/>
          <a:rect l="0" t="0" r="0" b="0"/>
          <a:pathLst>
            <a:path>
              <a:moveTo>
                <a:pt x="3256419" y="5914206"/>
              </a:moveTo>
              <a:arcTo wR="2964316" hR="2964316" stAng="5060695" swAng="678610"/>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E2646DC7-A61F-4BBF-A2FE-1CBF252A1611}">
      <dsp:nvSpPr>
        <dsp:cNvPr id="0" name=""/>
        <dsp:cNvSpPr/>
      </dsp:nvSpPr>
      <dsp:spPr>
        <a:xfrm>
          <a:off x="3199698" y="5844518"/>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ZGB</a:t>
          </a:r>
          <a:endParaRPr lang="de-CH" sz="1800" kern="1200" dirty="0"/>
        </a:p>
      </dsp:txBody>
      <dsp:txXfrm>
        <a:off x="3225804" y="5870624"/>
        <a:ext cx="770535" cy="482573"/>
      </dsp:txXfrm>
    </dsp:sp>
    <dsp:sp modelId="{0F498478-20BD-4E72-A2B2-EFAA588E41CC}">
      <dsp:nvSpPr>
        <dsp:cNvPr id="0" name=""/>
        <dsp:cNvSpPr/>
      </dsp:nvSpPr>
      <dsp:spPr>
        <a:xfrm>
          <a:off x="1356163" y="269416"/>
          <a:ext cx="5928633" cy="5928633"/>
        </a:xfrm>
        <a:custGeom>
          <a:avLst/>
          <a:gdLst/>
          <a:ahLst/>
          <a:cxnLst/>
          <a:rect l="0" t="0" r="0" b="0"/>
          <a:pathLst>
            <a:path>
              <a:moveTo>
                <a:pt x="1838381" y="5706477"/>
              </a:moveTo>
              <a:arcTo wR="2964316" hR="2964316" stAng="6739387" swAng="633876"/>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D708731D-6CE4-444C-B389-EE749453F5A8}">
      <dsp:nvSpPr>
        <dsp:cNvPr id="0" name=""/>
        <dsp:cNvSpPr/>
      </dsp:nvSpPr>
      <dsp:spPr>
        <a:xfrm>
          <a:off x="1943400" y="5185162"/>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OR</a:t>
          </a:r>
          <a:endParaRPr lang="de-CH" sz="1800" kern="1200" dirty="0"/>
        </a:p>
      </dsp:txBody>
      <dsp:txXfrm>
        <a:off x="1969506" y="5211268"/>
        <a:ext cx="770535" cy="482573"/>
      </dsp:txXfrm>
    </dsp:sp>
    <dsp:sp modelId="{82758C81-DE49-47D2-A69B-D8D39DFEBBDD}">
      <dsp:nvSpPr>
        <dsp:cNvPr id="0" name=""/>
        <dsp:cNvSpPr/>
      </dsp:nvSpPr>
      <dsp:spPr>
        <a:xfrm>
          <a:off x="1356163" y="269416"/>
          <a:ext cx="5928633" cy="5928633"/>
        </a:xfrm>
        <a:custGeom>
          <a:avLst/>
          <a:gdLst/>
          <a:ahLst/>
          <a:cxnLst/>
          <a:rect l="0" t="0" r="0" b="0"/>
          <a:pathLst>
            <a:path>
              <a:moveTo>
                <a:pt x="727922" y="4910007"/>
              </a:moveTo>
              <a:arcTo wR="2964316" hR="2964316" stAng="8338579" swAng="867923"/>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F45969AA-9F2D-4ADB-AAA7-2C4EDB9CC52E}">
      <dsp:nvSpPr>
        <dsp:cNvPr id="0" name=""/>
        <dsp:cNvSpPr/>
      </dsp:nvSpPr>
      <dsp:spPr>
        <a:xfrm>
          <a:off x="1137421" y="4017501"/>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RPG</a:t>
          </a:r>
          <a:endParaRPr lang="de-CH" sz="1800" kern="1200" dirty="0"/>
        </a:p>
      </dsp:txBody>
      <dsp:txXfrm>
        <a:off x="1163527" y="4043607"/>
        <a:ext cx="770535" cy="482573"/>
      </dsp:txXfrm>
    </dsp:sp>
    <dsp:sp modelId="{18FBBAD3-7FA1-4866-8FAB-82E9B897491C}">
      <dsp:nvSpPr>
        <dsp:cNvPr id="0" name=""/>
        <dsp:cNvSpPr/>
      </dsp:nvSpPr>
      <dsp:spPr>
        <a:xfrm>
          <a:off x="1356163" y="269416"/>
          <a:ext cx="5928633" cy="5928633"/>
        </a:xfrm>
        <a:custGeom>
          <a:avLst/>
          <a:gdLst/>
          <a:ahLst/>
          <a:cxnLst/>
          <a:rect l="0" t="0" r="0" b="0"/>
          <a:pathLst>
            <a:path>
              <a:moveTo>
                <a:pt x="103177" y="3739595"/>
              </a:moveTo>
              <a:arcTo wR="2964316" hR="2964316" stAng="9890322" swAng="1003766"/>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F645E2C2-2A3D-49FF-BCB9-EAE5E7A12D9E}">
      <dsp:nvSpPr>
        <dsp:cNvPr id="0" name=""/>
        <dsp:cNvSpPr/>
      </dsp:nvSpPr>
      <dsp:spPr>
        <a:xfrm>
          <a:off x="966402" y="2609030"/>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PBG</a:t>
          </a:r>
          <a:endParaRPr lang="de-CH" sz="1800" kern="1200" dirty="0"/>
        </a:p>
      </dsp:txBody>
      <dsp:txXfrm>
        <a:off x="992508" y="2635136"/>
        <a:ext cx="770535" cy="482573"/>
      </dsp:txXfrm>
    </dsp:sp>
    <dsp:sp modelId="{4D9C3EFF-56D0-4F00-9BD5-7DACA88ECBD8}">
      <dsp:nvSpPr>
        <dsp:cNvPr id="0" name=""/>
        <dsp:cNvSpPr/>
      </dsp:nvSpPr>
      <dsp:spPr>
        <a:xfrm>
          <a:off x="1356163" y="269416"/>
          <a:ext cx="5928633" cy="5928633"/>
        </a:xfrm>
        <a:custGeom>
          <a:avLst/>
          <a:gdLst/>
          <a:ahLst/>
          <a:cxnLst/>
          <a:rect l="0" t="0" r="0" b="0"/>
          <a:pathLst>
            <a:path>
              <a:moveTo>
                <a:pt x="68364" y="2331361"/>
              </a:moveTo>
              <a:arcTo wR="2964316" hR="2964316" stAng="11539740" swAng="963212"/>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3B4896EB-61CD-4BC6-87E8-07D65DA1EE8C}">
      <dsp:nvSpPr>
        <dsp:cNvPr id="0" name=""/>
        <dsp:cNvSpPr/>
      </dsp:nvSpPr>
      <dsp:spPr>
        <a:xfrm>
          <a:off x="1469521" y="1282416"/>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BVV</a:t>
          </a:r>
          <a:endParaRPr lang="de-CH" sz="1800" kern="1200" dirty="0"/>
        </a:p>
      </dsp:txBody>
      <dsp:txXfrm>
        <a:off x="1495627" y="1308522"/>
        <a:ext cx="770535" cy="482573"/>
      </dsp:txXfrm>
    </dsp:sp>
    <dsp:sp modelId="{98F2FE9D-7578-4848-B741-CE5149B667A6}">
      <dsp:nvSpPr>
        <dsp:cNvPr id="0" name=""/>
        <dsp:cNvSpPr/>
      </dsp:nvSpPr>
      <dsp:spPr>
        <a:xfrm>
          <a:off x="1356163" y="269416"/>
          <a:ext cx="5928633" cy="5928633"/>
        </a:xfrm>
        <a:custGeom>
          <a:avLst/>
          <a:gdLst/>
          <a:ahLst/>
          <a:cxnLst/>
          <a:rect l="0" t="0" r="0" b="0"/>
          <a:pathLst>
            <a:path>
              <a:moveTo>
                <a:pt x="736815" y="1008450"/>
              </a:moveTo>
              <a:arcTo wR="2964316" hR="2964316" stAng="13277092" swAng="688641"/>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46A8A9C5-2C56-4DD7-B737-D12204D168B4}">
      <dsp:nvSpPr>
        <dsp:cNvPr id="0" name=""/>
        <dsp:cNvSpPr/>
      </dsp:nvSpPr>
      <dsp:spPr>
        <a:xfrm>
          <a:off x="2531519" y="341567"/>
          <a:ext cx="822747" cy="53478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VEMV</a:t>
          </a:r>
          <a:endParaRPr lang="de-CH" sz="1800" kern="1200" dirty="0"/>
        </a:p>
      </dsp:txBody>
      <dsp:txXfrm>
        <a:off x="2557625" y="367673"/>
        <a:ext cx="770535" cy="482573"/>
      </dsp:txXfrm>
    </dsp:sp>
    <dsp:sp modelId="{AE1BC4FD-DB8C-4DCD-83AB-3C5AFCA28F1D}">
      <dsp:nvSpPr>
        <dsp:cNvPr id="0" name=""/>
        <dsp:cNvSpPr/>
      </dsp:nvSpPr>
      <dsp:spPr>
        <a:xfrm>
          <a:off x="1356163" y="269416"/>
          <a:ext cx="5928633" cy="5928633"/>
        </a:xfrm>
        <a:custGeom>
          <a:avLst/>
          <a:gdLst/>
          <a:ahLst/>
          <a:cxnLst/>
          <a:rect l="0" t="0" r="0" b="0"/>
          <a:pathLst>
            <a:path>
              <a:moveTo>
                <a:pt x="2003500" y="160033"/>
              </a:moveTo>
              <a:arcTo wR="2964316" hR="2964316" stAng="15065237" swAng="649527"/>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84E6B-C269-4FE8-80BA-D2F248DA9D69}">
      <dsp:nvSpPr>
        <dsp:cNvPr id="0" name=""/>
        <dsp:cNvSpPr/>
      </dsp:nvSpPr>
      <dsp:spPr>
        <a:xfrm>
          <a:off x="2514599" y="0"/>
          <a:ext cx="2514600" cy="1371600"/>
        </a:xfrm>
        <a:prstGeom prst="trapezoid">
          <a:avLst>
            <a:gd name="adj" fmla="val 91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CH" sz="3600" kern="1200" baseline="0" dirty="0" smtClean="0"/>
        </a:p>
        <a:p>
          <a:pPr lvl="0" algn="ctr" defTabSz="1600200">
            <a:lnSpc>
              <a:spcPct val="90000"/>
            </a:lnSpc>
            <a:spcBef>
              <a:spcPct val="0"/>
            </a:spcBef>
            <a:spcAft>
              <a:spcPct val="35000"/>
            </a:spcAft>
          </a:pPr>
          <a:r>
            <a:rPr lang="de-CH" sz="4800" kern="1200" baseline="0" dirty="0" smtClean="0"/>
            <a:t>Bund</a:t>
          </a:r>
          <a:endParaRPr lang="de-CH" sz="4800" kern="1200" baseline="0" dirty="0"/>
        </a:p>
      </dsp:txBody>
      <dsp:txXfrm>
        <a:off x="2514599" y="0"/>
        <a:ext cx="2514600" cy="1371600"/>
      </dsp:txXfrm>
    </dsp:sp>
    <dsp:sp modelId="{63C77DC1-2353-4E67-BA0D-452324F61663}">
      <dsp:nvSpPr>
        <dsp:cNvPr id="0" name=""/>
        <dsp:cNvSpPr/>
      </dsp:nvSpPr>
      <dsp:spPr>
        <a:xfrm>
          <a:off x="1257299" y="1371600"/>
          <a:ext cx="5029200" cy="1371600"/>
        </a:xfrm>
        <a:prstGeom prst="trapezoid">
          <a:avLst>
            <a:gd name="adj" fmla="val 91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de-CH" sz="4400" kern="1200" dirty="0" smtClean="0"/>
            <a:t>26 Kantone</a:t>
          </a:r>
          <a:endParaRPr lang="de-CH" sz="4400" kern="1200" dirty="0"/>
        </a:p>
      </dsp:txBody>
      <dsp:txXfrm>
        <a:off x="2137409" y="1371600"/>
        <a:ext cx="3268980" cy="1371600"/>
      </dsp:txXfrm>
    </dsp:sp>
    <dsp:sp modelId="{13447B88-89CC-47AB-8B1B-71B4614D640A}">
      <dsp:nvSpPr>
        <dsp:cNvPr id="0" name=""/>
        <dsp:cNvSpPr/>
      </dsp:nvSpPr>
      <dsp:spPr>
        <a:xfrm>
          <a:off x="0" y="2743200"/>
          <a:ext cx="7543800" cy="1371600"/>
        </a:xfrm>
        <a:prstGeom prst="trapezoid">
          <a:avLst>
            <a:gd name="adj" fmla="val 91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de-CH" sz="4400" kern="1200" dirty="0" smtClean="0"/>
            <a:t>3000 Gemeinden</a:t>
          </a:r>
          <a:endParaRPr lang="de-CH" sz="4400" kern="1200" dirty="0"/>
        </a:p>
      </dsp:txBody>
      <dsp:txXfrm>
        <a:off x="1320164" y="2743200"/>
        <a:ext cx="4903470" cy="137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207F7-E8DF-444C-B001-F8ABAB08DA3E}">
      <dsp:nvSpPr>
        <dsp:cNvPr id="0" name=""/>
        <dsp:cNvSpPr/>
      </dsp:nvSpPr>
      <dsp:spPr>
        <a:xfrm>
          <a:off x="1587" y="1631156"/>
          <a:ext cx="1603374" cy="801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CH" sz="1800" kern="1200" dirty="0" smtClean="0"/>
            <a:t>Rechtsordnung</a:t>
          </a:r>
          <a:endParaRPr lang="de-CH" sz="1800" kern="1200" dirty="0"/>
        </a:p>
      </dsp:txBody>
      <dsp:txXfrm>
        <a:off x="25068" y="1654637"/>
        <a:ext cx="1556412" cy="754725"/>
      </dsp:txXfrm>
    </dsp:sp>
    <dsp:sp modelId="{2709AE6C-FC51-45EC-8002-564D5CFF3576}">
      <dsp:nvSpPr>
        <dsp:cNvPr id="0" name=""/>
        <dsp:cNvSpPr/>
      </dsp:nvSpPr>
      <dsp:spPr>
        <a:xfrm rot="19457599">
          <a:off x="1530725" y="1783760"/>
          <a:ext cx="789824" cy="35507"/>
        </a:xfrm>
        <a:custGeom>
          <a:avLst/>
          <a:gdLst/>
          <a:ahLst/>
          <a:cxnLst/>
          <a:rect l="0" t="0" r="0" b="0"/>
          <a:pathLst>
            <a:path>
              <a:moveTo>
                <a:pt x="0" y="17753"/>
              </a:moveTo>
              <a:lnTo>
                <a:pt x="789824" y="177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1905891" y="1781769"/>
        <a:ext cx="39491" cy="39491"/>
      </dsp:txXfrm>
    </dsp:sp>
    <dsp:sp modelId="{FA6B0E87-DF15-4BBE-AD46-58F1A4D04B07}">
      <dsp:nvSpPr>
        <dsp:cNvPr id="0" name=""/>
        <dsp:cNvSpPr/>
      </dsp:nvSpPr>
      <dsp:spPr>
        <a:xfrm>
          <a:off x="2246312" y="1170185"/>
          <a:ext cx="1603374" cy="801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CH" sz="1800" kern="1200" dirty="0" smtClean="0"/>
            <a:t>Privatrecht	</a:t>
          </a:r>
          <a:endParaRPr lang="de-CH" sz="1800" kern="1200" dirty="0"/>
        </a:p>
      </dsp:txBody>
      <dsp:txXfrm>
        <a:off x="2269793" y="1193666"/>
        <a:ext cx="1556412" cy="754725"/>
      </dsp:txXfrm>
    </dsp:sp>
    <dsp:sp modelId="{6C6A574E-DB1A-468D-9F1A-DC793AD5DA0B}">
      <dsp:nvSpPr>
        <dsp:cNvPr id="0" name=""/>
        <dsp:cNvSpPr/>
      </dsp:nvSpPr>
      <dsp:spPr>
        <a:xfrm>
          <a:off x="3849687" y="1553275"/>
          <a:ext cx="641350" cy="35507"/>
        </a:xfrm>
        <a:custGeom>
          <a:avLst/>
          <a:gdLst/>
          <a:ahLst/>
          <a:cxnLst/>
          <a:rect l="0" t="0" r="0" b="0"/>
          <a:pathLst>
            <a:path>
              <a:moveTo>
                <a:pt x="0" y="17753"/>
              </a:moveTo>
              <a:lnTo>
                <a:pt x="641350" y="177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4154328" y="1554995"/>
        <a:ext cx="32067" cy="32067"/>
      </dsp:txXfrm>
    </dsp:sp>
    <dsp:sp modelId="{A3F18E2D-F28D-4842-B7DB-A984F0AF4446}">
      <dsp:nvSpPr>
        <dsp:cNvPr id="0" name=""/>
        <dsp:cNvSpPr/>
      </dsp:nvSpPr>
      <dsp:spPr>
        <a:xfrm>
          <a:off x="4491037" y="1170185"/>
          <a:ext cx="1603374" cy="801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CH" sz="1800" kern="1200" dirty="0" smtClean="0"/>
            <a:t>ZGB/OR	</a:t>
          </a:r>
          <a:endParaRPr lang="de-CH" sz="1800" kern="1200" dirty="0"/>
        </a:p>
      </dsp:txBody>
      <dsp:txXfrm>
        <a:off x="4514518" y="1193666"/>
        <a:ext cx="1556412" cy="754725"/>
      </dsp:txXfrm>
    </dsp:sp>
    <dsp:sp modelId="{098F6B21-3591-4C26-AE15-E682AE52BAA7}">
      <dsp:nvSpPr>
        <dsp:cNvPr id="0" name=""/>
        <dsp:cNvSpPr/>
      </dsp:nvSpPr>
      <dsp:spPr>
        <a:xfrm rot="2142401">
          <a:off x="1530725" y="2244731"/>
          <a:ext cx="789824" cy="35507"/>
        </a:xfrm>
        <a:custGeom>
          <a:avLst/>
          <a:gdLst/>
          <a:ahLst/>
          <a:cxnLst/>
          <a:rect l="0" t="0" r="0" b="0"/>
          <a:pathLst>
            <a:path>
              <a:moveTo>
                <a:pt x="0" y="17753"/>
              </a:moveTo>
              <a:lnTo>
                <a:pt x="789824" y="177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1905891" y="2242739"/>
        <a:ext cx="39491" cy="39491"/>
      </dsp:txXfrm>
    </dsp:sp>
    <dsp:sp modelId="{83615961-7780-49BB-8715-3C583D460C35}">
      <dsp:nvSpPr>
        <dsp:cNvPr id="0" name=""/>
        <dsp:cNvSpPr/>
      </dsp:nvSpPr>
      <dsp:spPr>
        <a:xfrm>
          <a:off x="2246312" y="2092126"/>
          <a:ext cx="1603374" cy="801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CH" sz="1800" kern="1200" dirty="0" smtClean="0"/>
            <a:t>öffentliches Recht</a:t>
          </a:r>
          <a:endParaRPr lang="de-CH" sz="1800" kern="1200" dirty="0"/>
        </a:p>
      </dsp:txBody>
      <dsp:txXfrm>
        <a:off x="2269793" y="2115607"/>
        <a:ext cx="1556412" cy="754725"/>
      </dsp:txXfrm>
    </dsp:sp>
    <dsp:sp modelId="{9460B6B8-246C-4952-9D5E-3BC7B097F3E5}">
      <dsp:nvSpPr>
        <dsp:cNvPr id="0" name=""/>
        <dsp:cNvSpPr/>
      </dsp:nvSpPr>
      <dsp:spPr>
        <a:xfrm>
          <a:off x="3849687" y="2475216"/>
          <a:ext cx="641350" cy="35507"/>
        </a:xfrm>
        <a:custGeom>
          <a:avLst/>
          <a:gdLst/>
          <a:ahLst/>
          <a:cxnLst/>
          <a:rect l="0" t="0" r="0" b="0"/>
          <a:pathLst>
            <a:path>
              <a:moveTo>
                <a:pt x="0" y="17753"/>
              </a:moveTo>
              <a:lnTo>
                <a:pt x="641350" y="177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4154328" y="2476936"/>
        <a:ext cx="32067" cy="32067"/>
      </dsp:txXfrm>
    </dsp:sp>
    <dsp:sp modelId="{125CACEF-A066-453B-934B-688E07C22C8E}">
      <dsp:nvSpPr>
        <dsp:cNvPr id="0" name=""/>
        <dsp:cNvSpPr/>
      </dsp:nvSpPr>
      <dsp:spPr>
        <a:xfrm>
          <a:off x="4491037" y="2092126"/>
          <a:ext cx="1603374" cy="801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CH" sz="1800" kern="1200" dirty="0" smtClean="0"/>
            <a:t>FMG, StGB, SVG</a:t>
          </a:r>
          <a:endParaRPr lang="de-CH" sz="1800" kern="1200" dirty="0"/>
        </a:p>
      </dsp:txBody>
      <dsp:txXfrm>
        <a:off x="4514518" y="2115607"/>
        <a:ext cx="1556412" cy="754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84E6B-C269-4FE8-80BA-D2F248DA9D69}">
      <dsp:nvSpPr>
        <dsp:cNvPr id="0" name=""/>
        <dsp:cNvSpPr/>
      </dsp:nvSpPr>
      <dsp:spPr>
        <a:xfrm>
          <a:off x="1714827" y="0"/>
          <a:ext cx="4114145" cy="2279183"/>
        </a:xfrm>
        <a:prstGeom prst="trapezoid">
          <a:avLst>
            <a:gd name="adj" fmla="val 902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CH" sz="3600" kern="1200" baseline="0" dirty="0" smtClean="0"/>
        </a:p>
        <a:p>
          <a:pPr lvl="0" algn="ctr" defTabSz="1600200">
            <a:lnSpc>
              <a:spcPct val="90000"/>
            </a:lnSpc>
            <a:spcBef>
              <a:spcPct val="0"/>
            </a:spcBef>
            <a:spcAft>
              <a:spcPct val="35000"/>
            </a:spcAft>
          </a:pPr>
          <a:r>
            <a:rPr lang="de-CH" sz="4800" kern="1200" baseline="0" dirty="0" smtClean="0"/>
            <a:t>BV/KV</a:t>
          </a:r>
        </a:p>
        <a:p>
          <a:pPr lvl="0" algn="ctr" defTabSz="1600200">
            <a:lnSpc>
              <a:spcPct val="90000"/>
            </a:lnSpc>
            <a:spcBef>
              <a:spcPct val="0"/>
            </a:spcBef>
            <a:spcAft>
              <a:spcPct val="35000"/>
            </a:spcAft>
          </a:pPr>
          <a:r>
            <a:rPr lang="de-CH" sz="3600" kern="1200" baseline="0" dirty="0" smtClean="0"/>
            <a:t>Staatsverträge</a:t>
          </a:r>
          <a:endParaRPr lang="de-CH" sz="3600" kern="1200" baseline="0" dirty="0"/>
        </a:p>
      </dsp:txBody>
      <dsp:txXfrm>
        <a:off x="1714827" y="0"/>
        <a:ext cx="4114145" cy="2279183"/>
      </dsp:txXfrm>
    </dsp:sp>
    <dsp:sp modelId="{63C77DC1-2353-4E67-BA0D-452324F61663}">
      <dsp:nvSpPr>
        <dsp:cNvPr id="0" name=""/>
        <dsp:cNvSpPr/>
      </dsp:nvSpPr>
      <dsp:spPr>
        <a:xfrm>
          <a:off x="857413" y="2279183"/>
          <a:ext cx="5828972" cy="949992"/>
        </a:xfrm>
        <a:prstGeom prst="trapezoid">
          <a:avLst>
            <a:gd name="adj" fmla="val 902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de-CH" sz="4400" kern="1200" dirty="0" smtClean="0"/>
            <a:t>Gesetze	</a:t>
          </a:r>
          <a:endParaRPr lang="de-CH" sz="4400" kern="1200" dirty="0"/>
        </a:p>
      </dsp:txBody>
      <dsp:txXfrm>
        <a:off x="1877483" y="2279183"/>
        <a:ext cx="3788832" cy="949992"/>
      </dsp:txXfrm>
    </dsp:sp>
    <dsp:sp modelId="{13447B88-89CC-47AB-8B1B-71B4614D640A}">
      <dsp:nvSpPr>
        <dsp:cNvPr id="0" name=""/>
        <dsp:cNvSpPr/>
      </dsp:nvSpPr>
      <dsp:spPr>
        <a:xfrm>
          <a:off x="0" y="3229175"/>
          <a:ext cx="7543800" cy="949992"/>
        </a:xfrm>
        <a:prstGeom prst="trapezoid">
          <a:avLst>
            <a:gd name="adj" fmla="val 902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de-CH" sz="4400" kern="1200" dirty="0" smtClean="0"/>
            <a:t>Verordnungen</a:t>
          </a:r>
          <a:endParaRPr lang="de-CH" sz="4400" kern="1200" dirty="0"/>
        </a:p>
      </dsp:txBody>
      <dsp:txXfrm>
        <a:off x="1320164" y="3229175"/>
        <a:ext cx="4903470" cy="949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BEC16-26B9-4DCA-99BB-EFBCC372DC66}">
      <dsp:nvSpPr>
        <dsp:cNvPr id="0" name=""/>
        <dsp:cNvSpPr/>
      </dsp:nvSpPr>
      <dsp:spPr>
        <a:xfrm>
          <a:off x="0" y="1224137"/>
          <a:ext cx="2158833"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CH" sz="1400" kern="1200" dirty="0" smtClean="0"/>
            <a:t>Legislative</a:t>
          </a:r>
          <a:endParaRPr lang="de-CH" sz="1400" kern="1200" dirty="0"/>
        </a:p>
      </dsp:txBody>
      <dsp:txXfrm>
        <a:off x="0" y="1224137"/>
        <a:ext cx="2158833" cy="403200"/>
      </dsp:txXfrm>
    </dsp:sp>
    <dsp:sp modelId="{9B87BC3B-F7A6-4783-906F-B7BB6A6F2668}">
      <dsp:nvSpPr>
        <dsp:cNvPr id="0" name=""/>
        <dsp:cNvSpPr/>
      </dsp:nvSpPr>
      <dsp:spPr>
        <a:xfrm>
          <a:off x="1505" y="1797750"/>
          <a:ext cx="2158833" cy="16534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CH" sz="1400" kern="1200" dirty="0" smtClean="0"/>
            <a:t>NR/SR</a:t>
          </a:r>
          <a:endParaRPr lang="de-CH" sz="1400" kern="1200" dirty="0"/>
        </a:p>
        <a:p>
          <a:pPr marL="114300" lvl="1" indent="-114300" algn="l" defTabSz="622300">
            <a:lnSpc>
              <a:spcPct val="90000"/>
            </a:lnSpc>
            <a:spcBef>
              <a:spcPct val="0"/>
            </a:spcBef>
            <a:spcAft>
              <a:spcPct val="15000"/>
            </a:spcAft>
            <a:buChar char="••"/>
          </a:pPr>
          <a:r>
            <a:rPr lang="de-CH" sz="1400" kern="1200" dirty="0" smtClean="0"/>
            <a:t>Kantonsrat</a:t>
          </a:r>
          <a:endParaRPr lang="de-CH" sz="1400" kern="1200" dirty="0"/>
        </a:p>
        <a:p>
          <a:pPr marL="114300" lvl="1" indent="-114300" algn="l" defTabSz="622300">
            <a:lnSpc>
              <a:spcPct val="90000"/>
            </a:lnSpc>
            <a:spcBef>
              <a:spcPct val="0"/>
            </a:spcBef>
            <a:spcAft>
              <a:spcPct val="15000"/>
            </a:spcAft>
            <a:buChar char="••"/>
          </a:pPr>
          <a:r>
            <a:rPr lang="de-CH" sz="1400" kern="1200" dirty="0" smtClean="0"/>
            <a:t>Volk</a:t>
          </a:r>
          <a:endParaRPr lang="de-CH" sz="1400" kern="1200" dirty="0"/>
        </a:p>
        <a:p>
          <a:pPr marL="114300" lvl="1" indent="-114300" algn="l" defTabSz="622300">
            <a:lnSpc>
              <a:spcPct val="90000"/>
            </a:lnSpc>
            <a:spcBef>
              <a:spcPct val="0"/>
            </a:spcBef>
            <a:spcAft>
              <a:spcPct val="15000"/>
            </a:spcAft>
            <a:buChar char="••"/>
          </a:pPr>
          <a:r>
            <a:rPr lang="de-CH" sz="1400" kern="1200" dirty="0" smtClean="0"/>
            <a:t>Gemeindeversammlung</a:t>
          </a:r>
          <a:endParaRPr lang="de-CH" sz="1400" kern="1200" dirty="0"/>
        </a:p>
      </dsp:txBody>
      <dsp:txXfrm>
        <a:off x="1505" y="1797750"/>
        <a:ext cx="2158833" cy="1653487"/>
      </dsp:txXfrm>
    </dsp:sp>
    <dsp:sp modelId="{86675484-19FF-4208-BAFB-5E7B1AB9B612}">
      <dsp:nvSpPr>
        <dsp:cNvPr id="0" name=""/>
        <dsp:cNvSpPr/>
      </dsp:nvSpPr>
      <dsp:spPr>
        <a:xfrm>
          <a:off x="2475399" y="1224135"/>
          <a:ext cx="2158833"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CH" sz="1400" kern="1200" dirty="0" smtClean="0"/>
            <a:t>Exekutive</a:t>
          </a:r>
          <a:endParaRPr lang="de-CH" sz="1400" kern="1200" dirty="0"/>
        </a:p>
      </dsp:txBody>
      <dsp:txXfrm>
        <a:off x="2475399" y="1224135"/>
        <a:ext cx="2158833" cy="403200"/>
      </dsp:txXfrm>
    </dsp:sp>
    <dsp:sp modelId="{951F22CE-B8DA-4031-9529-876C522ED174}">
      <dsp:nvSpPr>
        <dsp:cNvPr id="0" name=""/>
        <dsp:cNvSpPr/>
      </dsp:nvSpPr>
      <dsp:spPr>
        <a:xfrm>
          <a:off x="2475399" y="1800197"/>
          <a:ext cx="2158833" cy="1056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CH" sz="1400" kern="1200" dirty="0" smtClean="0"/>
            <a:t>Bundesrat</a:t>
          </a:r>
          <a:endParaRPr lang="de-CH" sz="1400" kern="1200" dirty="0"/>
        </a:p>
        <a:p>
          <a:pPr marL="114300" lvl="1" indent="-114300" algn="l" defTabSz="622300">
            <a:lnSpc>
              <a:spcPct val="90000"/>
            </a:lnSpc>
            <a:spcBef>
              <a:spcPct val="0"/>
            </a:spcBef>
            <a:spcAft>
              <a:spcPct val="15000"/>
            </a:spcAft>
            <a:buChar char="••"/>
          </a:pPr>
          <a:r>
            <a:rPr lang="de-CH" sz="1400" kern="1200" dirty="0" smtClean="0"/>
            <a:t>Regierungsrat</a:t>
          </a:r>
          <a:endParaRPr lang="de-CH" sz="1400" kern="1200" dirty="0"/>
        </a:p>
        <a:p>
          <a:pPr marL="114300" lvl="1" indent="-114300" algn="l" defTabSz="622300">
            <a:lnSpc>
              <a:spcPct val="90000"/>
            </a:lnSpc>
            <a:spcBef>
              <a:spcPct val="0"/>
            </a:spcBef>
            <a:spcAft>
              <a:spcPct val="15000"/>
            </a:spcAft>
            <a:buChar char="••"/>
          </a:pPr>
          <a:r>
            <a:rPr lang="de-CH" sz="1400" kern="1200" dirty="0" smtClean="0"/>
            <a:t>Gemeinderat</a:t>
          </a:r>
          <a:endParaRPr lang="de-CH" sz="1400" kern="1200" dirty="0"/>
        </a:p>
      </dsp:txBody>
      <dsp:txXfrm>
        <a:off x="2475399" y="1800197"/>
        <a:ext cx="2158833" cy="1056824"/>
      </dsp:txXfrm>
    </dsp:sp>
    <dsp:sp modelId="{E071B4C9-3339-4431-97CE-C0E0C7FBA3BA}">
      <dsp:nvSpPr>
        <dsp:cNvPr id="0" name=""/>
        <dsp:cNvSpPr/>
      </dsp:nvSpPr>
      <dsp:spPr>
        <a:xfrm>
          <a:off x="4926452" y="1224136"/>
          <a:ext cx="2270035"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CH" sz="1400" kern="1200" dirty="0" smtClean="0"/>
            <a:t>Judikative</a:t>
          </a:r>
          <a:endParaRPr lang="de-CH" sz="1400" kern="1200" dirty="0"/>
        </a:p>
      </dsp:txBody>
      <dsp:txXfrm>
        <a:off x="4926452" y="1224136"/>
        <a:ext cx="2270035" cy="403200"/>
      </dsp:txXfrm>
    </dsp:sp>
    <dsp:sp modelId="{389ACF99-B714-483B-84ED-57B7DDBAC898}">
      <dsp:nvSpPr>
        <dsp:cNvPr id="0" name=""/>
        <dsp:cNvSpPr/>
      </dsp:nvSpPr>
      <dsp:spPr>
        <a:xfrm>
          <a:off x="4904497" y="1872204"/>
          <a:ext cx="2275648" cy="13708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CH" sz="1400" kern="1200" dirty="0" smtClean="0"/>
            <a:t>Bundesgericht</a:t>
          </a:r>
          <a:endParaRPr lang="de-CH" sz="1400" kern="1200" dirty="0"/>
        </a:p>
        <a:p>
          <a:pPr marL="114300" lvl="1" indent="-114300" algn="l" defTabSz="622300">
            <a:lnSpc>
              <a:spcPct val="90000"/>
            </a:lnSpc>
            <a:spcBef>
              <a:spcPct val="0"/>
            </a:spcBef>
            <a:spcAft>
              <a:spcPct val="15000"/>
            </a:spcAft>
            <a:buChar char="••"/>
          </a:pPr>
          <a:r>
            <a:rPr lang="de-CH" sz="1400" kern="1200" dirty="0" smtClean="0"/>
            <a:t>Kantonsgericht</a:t>
          </a:r>
          <a:endParaRPr lang="de-CH" sz="1400" kern="1200" dirty="0"/>
        </a:p>
        <a:p>
          <a:pPr marL="114300" lvl="1" indent="-114300" algn="l" defTabSz="622300">
            <a:lnSpc>
              <a:spcPct val="90000"/>
            </a:lnSpc>
            <a:spcBef>
              <a:spcPct val="0"/>
            </a:spcBef>
            <a:spcAft>
              <a:spcPct val="15000"/>
            </a:spcAft>
            <a:buChar char="••"/>
          </a:pPr>
          <a:r>
            <a:rPr lang="de-CH" sz="1400" kern="1200" dirty="0" smtClean="0"/>
            <a:t>Verwaltungsgericht</a:t>
          </a:r>
          <a:endParaRPr lang="de-CH" sz="1400" kern="1200" dirty="0"/>
        </a:p>
      </dsp:txBody>
      <dsp:txXfrm>
        <a:off x="4904497" y="1872204"/>
        <a:ext cx="2275648" cy="137084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97200" cy="503238"/>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defRPr sz="1200">
                <a:latin typeface="Arial" charset="0"/>
              </a:defRPr>
            </a:lvl1pPr>
          </a:lstStyle>
          <a:p>
            <a:pPr>
              <a:defRPr/>
            </a:pPr>
            <a:endParaRPr lang="de-CH"/>
          </a:p>
        </p:txBody>
      </p:sp>
      <p:sp>
        <p:nvSpPr>
          <p:cNvPr id="100355" name="Rectangle 3"/>
          <p:cNvSpPr>
            <a:spLocks noGrp="1" noChangeArrowheads="1"/>
          </p:cNvSpPr>
          <p:nvPr>
            <p:ph type="dt" sz="quarter" idx="1"/>
          </p:nvPr>
        </p:nvSpPr>
        <p:spPr bwMode="auto">
          <a:xfrm>
            <a:off x="3919538" y="0"/>
            <a:ext cx="2997200" cy="503238"/>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lgn="r">
              <a:defRPr sz="1200">
                <a:latin typeface="Arial" charset="0"/>
              </a:defRPr>
            </a:lvl1pPr>
          </a:lstStyle>
          <a:p>
            <a:pPr>
              <a:defRPr/>
            </a:pPr>
            <a:endParaRPr lang="de-CH"/>
          </a:p>
        </p:txBody>
      </p:sp>
      <p:sp>
        <p:nvSpPr>
          <p:cNvPr id="100356" name="Rectangle 4"/>
          <p:cNvSpPr>
            <a:spLocks noGrp="1" noChangeArrowheads="1"/>
          </p:cNvSpPr>
          <p:nvPr>
            <p:ph type="ftr" sz="quarter" idx="2"/>
          </p:nvPr>
        </p:nvSpPr>
        <p:spPr bwMode="auto">
          <a:xfrm>
            <a:off x="0" y="9544050"/>
            <a:ext cx="2997200" cy="503238"/>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defRPr sz="1200">
                <a:latin typeface="Arial" charset="0"/>
              </a:defRPr>
            </a:lvl1pPr>
          </a:lstStyle>
          <a:p>
            <a:pPr>
              <a:defRPr/>
            </a:pPr>
            <a:endParaRPr lang="de-CH"/>
          </a:p>
        </p:txBody>
      </p:sp>
      <p:sp>
        <p:nvSpPr>
          <p:cNvPr id="100357" name="Rectangle 5"/>
          <p:cNvSpPr>
            <a:spLocks noGrp="1" noChangeArrowheads="1"/>
          </p:cNvSpPr>
          <p:nvPr>
            <p:ph type="sldNum" sz="quarter" idx="3"/>
          </p:nvPr>
        </p:nvSpPr>
        <p:spPr bwMode="auto">
          <a:xfrm>
            <a:off x="3919538" y="9544050"/>
            <a:ext cx="2997200" cy="503238"/>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lgn="r">
              <a:defRPr sz="1200">
                <a:latin typeface="Arial" charset="0"/>
              </a:defRPr>
            </a:lvl1pPr>
          </a:lstStyle>
          <a:p>
            <a:pPr>
              <a:defRPr/>
            </a:pPr>
            <a:fld id="{AD6598B0-D10F-4419-8F56-16A2BFD279C4}" type="slidenum">
              <a:rPr lang="de-CH"/>
              <a:pPr>
                <a:defRPr/>
              </a:pPr>
              <a:t>‹Nr.›</a:t>
            </a:fld>
            <a:endParaRPr lang="de-CH"/>
          </a:p>
        </p:txBody>
      </p:sp>
    </p:spTree>
    <p:extLst>
      <p:ext uri="{BB962C8B-B14F-4D97-AF65-F5344CB8AC3E}">
        <p14:creationId xmlns:p14="http://schemas.microsoft.com/office/powerpoint/2010/main" val="415126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97200" cy="50323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919538" y="0"/>
            <a:ext cx="2997200" cy="503238"/>
          </a:xfrm>
          <a:prstGeom prst="rect">
            <a:avLst/>
          </a:prstGeom>
        </p:spPr>
        <p:txBody>
          <a:bodyPr vert="horz" lIns="91440" tIns="45720" rIns="91440" bIns="45720" rtlCol="0"/>
          <a:lstStyle>
            <a:lvl1pPr algn="r">
              <a:defRPr sz="1200" smtClean="0"/>
            </a:lvl1pPr>
          </a:lstStyle>
          <a:p>
            <a:pPr>
              <a:defRPr/>
            </a:pPr>
            <a:fld id="{B3DAC9A5-128C-4BBB-BA62-02E1C39FE0AE}" type="datetimeFigureOut">
              <a:rPr lang="de-CH"/>
              <a:pPr>
                <a:defRPr/>
              </a:pPr>
              <a:t>21.11.2012</a:t>
            </a:fld>
            <a:endParaRPr lang="de-CH"/>
          </a:p>
        </p:txBody>
      </p:sp>
      <p:sp>
        <p:nvSpPr>
          <p:cNvPr id="4" name="Folienbildplatzhalter 3"/>
          <p:cNvSpPr>
            <a:spLocks noGrp="1" noRot="1" noChangeAspect="1"/>
          </p:cNvSpPr>
          <p:nvPr>
            <p:ph type="sldImg" idx="2"/>
          </p:nvPr>
        </p:nvSpPr>
        <p:spPr>
          <a:xfrm>
            <a:off x="947738" y="754063"/>
            <a:ext cx="5022850" cy="3768725"/>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92150" y="4773613"/>
            <a:ext cx="5534025" cy="45212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0" y="9544050"/>
            <a:ext cx="2997200" cy="503238"/>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919538" y="9544050"/>
            <a:ext cx="2997200" cy="503238"/>
          </a:xfrm>
          <a:prstGeom prst="rect">
            <a:avLst/>
          </a:prstGeom>
        </p:spPr>
        <p:txBody>
          <a:bodyPr vert="horz" lIns="91440" tIns="45720" rIns="91440" bIns="45720" rtlCol="0" anchor="b"/>
          <a:lstStyle>
            <a:lvl1pPr algn="r">
              <a:defRPr sz="1200" smtClean="0"/>
            </a:lvl1pPr>
          </a:lstStyle>
          <a:p>
            <a:pPr>
              <a:defRPr/>
            </a:pPr>
            <a:fld id="{AE098A46-5400-49C1-9A41-8C772A722AEC}" type="slidenum">
              <a:rPr lang="de-CH"/>
              <a:pPr>
                <a:defRPr/>
              </a:pPr>
              <a:t>‹Nr.›</a:t>
            </a:fld>
            <a:endParaRPr lang="de-CH"/>
          </a:p>
        </p:txBody>
      </p:sp>
    </p:spTree>
    <p:extLst>
      <p:ext uri="{BB962C8B-B14F-4D97-AF65-F5344CB8AC3E}">
        <p14:creationId xmlns:p14="http://schemas.microsoft.com/office/powerpoint/2010/main" val="3845508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348775-ACCC-40D7-9B5C-658ABD3DF42F}" type="slidenum">
              <a:rPr lang="de-CH">
                <a:solidFill>
                  <a:srgbClr val="000000"/>
                </a:solidFill>
              </a:rPr>
              <a:pPr/>
              <a:t>13</a:t>
            </a:fld>
            <a:endParaRPr lang="de-CH">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bwMode="auto">
          <a:noFill/>
          <a:ln>
            <a:solidFill>
              <a:srgbClr val="000000"/>
            </a:solidFill>
            <a:miter lim="800000"/>
            <a:headEnd/>
            <a:tailEnd/>
          </a:ln>
        </p:spPr>
      </p:sp>
      <p:sp>
        <p:nvSpPr>
          <p:cNvPr id="110595"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10596" name="Foliennummernplatzhalter 3"/>
          <p:cNvSpPr txBox="1">
            <a:spLocks noGrp="1"/>
          </p:cNvSpPr>
          <p:nvPr/>
        </p:nvSpPr>
        <p:spPr bwMode="auto">
          <a:xfrm>
            <a:off x="3919538" y="9544050"/>
            <a:ext cx="2997200" cy="503238"/>
          </a:xfrm>
          <a:prstGeom prst="rect">
            <a:avLst/>
          </a:prstGeom>
          <a:noFill/>
          <a:ln w="9525">
            <a:noFill/>
            <a:miter lim="800000"/>
            <a:headEnd/>
            <a:tailEnd/>
          </a:ln>
        </p:spPr>
        <p:txBody>
          <a:bodyPr anchor="b"/>
          <a:lstStyle/>
          <a:p>
            <a:pPr algn="r"/>
            <a:fld id="{0884ABC3-5EAF-48BD-8392-82BDC779282B}" type="slidenum">
              <a:rPr lang="de-CH" sz="1200">
                <a:solidFill>
                  <a:srgbClr val="000000"/>
                </a:solidFill>
              </a:rPr>
              <a:pPr algn="r"/>
              <a:t>14</a:t>
            </a:fld>
            <a:endParaRPr lang="de-CH"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bwMode="auto">
          <a:noFill/>
          <a:ln>
            <a:solidFill>
              <a:srgbClr val="000000"/>
            </a:solidFill>
            <a:miter lim="800000"/>
            <a:headEnd/>
            <a:tailEnd/>
          </a:ln>
        </p:spPr>
      </p:sp>
      <p:sp>
        <p:nvSpPr>
          <p:cNvPr id="114691"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14692" name="Foliennummernplatzhalter 3"/>
          <p:cNvSpPr txBox="1">
            <a:spLocks noGrp="1"/>
          </p:cNvSpPr>
          <p:nvPr/>
        </p:nvSpPr>
        <p:spPr bwMode="auto">
          <a:xfrm>
            <a:off x="3919538" y="9544050"/>
            <a:ext cx="2997200" cy="503238"/>
          </a:xfrm>
          <a:prstGeom prst="rect">
            <a:avLst/>
          </a:prstGeom>
          <a:noFill/>
          <a:ln w="9525">
            <a:noFill/>
            <a:miter lim="800000"/>
            <a:headEnd/>
            <a:tailEnd/>
          </a:ln>
        </p:spPr>
        <p:txBody>
          <a:bodyPr anchor="b"/>
          <a:lstStyle/>
          <a:p>
            <a:pPr algn="r"/>
            <a:fld id="{CB90AFFC-1B3C-4E05-9BF3-1DDCF02E4EAF}" type="slidenum">
              <a:rPr lang="de-CH" sz="1200">
                <a:solidFill>
                  <a:srgbClr val="000000"/>
                </a:solidFill>
              </a:rPr>
              <a:pPr algn="r"/>
              <a:t>15</a:t>
            </a:fld>
            <a:endParaRPr lang="de-CH"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p:spPr>
      </p:sp>
      <p:sp>
        <p:nvSpPr>
          <p:cNvPr id="108547"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08548" name="Foliennummernplatzhalter 3"/>
          <p:cNvSpPr txBox="1">
            <a:spLocks noGrp="1"/>
          </p:cNvSpPr>
          <p:nvPr/>
        </p:nvSpPr>
        <p:spPr bwMode="auto">
          <a:xfrm>
            <a:off x="3919538" y="9544050"/>
            <a:ext cx="2997200" cy="503238"/>
          </a:xfrm>
          <a:prstGeom prst="rect">
            <a:avLst/>
          </a:prstGeom>
          <a:noFill/>
          <a:ln w="9525">
            <a:noFill/>
            <a:miter lim="800000"/>
            <a:headEnd/>
            <a:tailEnd/>
          </a:ln>
        </p:spPr>
        <p:txBody>
          <a:bodyPr anchor="b"/>
          <a:lstStyle/>
          <a:p>
            <a:pPr algn="r"/>
            <a:fld id="{C6729143-2206-4D86-918A-B0A7EC56EB2D}" type="slidenum">
              <a:rPr lang="de-CH" sz="1200">
                <a:solidFill>
                  <a:srgbClr val="000000"/>
                </a:solidFill>
              </a:rPr>
              <a:pPr algn="r"/>
              <a:t>16</a:t>
            </a:fld>
            <a:endParaRPr lang="de-CH"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p:spPr>
            <p:txBody>
              <a:bodyPr/>
              <a:lstStyle/>
              <a:p>
                <a:pPr>
                  <a:defRPr/>
                </a:pPr>
                <a:endParaRPr lang="de-CH"/>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a:defRPr/>
              </a:pPr>
              <a:endParaRPr lang="de-CH"/>
            </a:p>
          </p:txBody>
        </p:sp>
        <p:sp>
          <p:nvSpPr>
            <p:cNvPr id="7" name="Freeform 7"/>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p:spPr>
          <p:txBody>
            <a:bodyPr/>
            <a:lstStyle/>
            <a:p>
              <a:pPr>
                <a:defRPr/>
              </a:pPr>
              <a:endParaRPr lang="de-CH"/>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p:spPr>
          <p:txBody>
            <a:bodyPr/>
            <a:lstStyle/>
            <a:p>
              <a:pPr>
                <a:defRPr/>
              </a:pPr>
              <a:endParaRPr lang="de-CH"/>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p:spPr>
            <p:txBody>
              <a:bodyPr/>
              <a:lstStyle/>
              <a:p>
                <a:pPr>
                  <a:defRPr/>
                </a:pPr>
                <a:endParaRPr lang="de-CH"/>
              </a:p>
            </p:txBody>
          </p:sp>
          <p:sp>
            <p:nvSpPr>
              <p:cNvPr id="12" name="Freeform 12"/>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p:spPr>
            <p:txBody>
              <a:bodyPr/>
              <a:lstStyle/>
              <a:p>
                <a:pPr>
                  <a:defRPr/>
                </a:pPr>
                <a:endParaRPr lang="de-CH"/>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p:spPr>
            <p:txBody>
              <a:bodyPr/>
              <a:lstStyle/>
              <a:p>
                <a:pPr>
                  <a:defRPr/>
                </a:pPr>
                <a:endParaRPr lang="de-CH"/>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p:spPr>
            <p:txBody>
              <a:bodyPr/>
              <a:lstStyle/>
              <a:p>
                <a:pPr>
                  <a:defRPr/>
                </a:pPr>
                <a:endParaRPr lang="de-CH"/>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a:defRPr/>
                </a:pPr>
                <a:endParaRPr lang="de-CH"/>
              </a:p>
            </p:txBody>
          </p:sp>
        </p:grpSp>
      </p:grpSp>
      <p:sp>
        <p:nvSpPr>
          <p:cNvPr id="1025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de-CH" noProof="0" smtClean="0"/>
              <a:t>Titelmasterformat durch Klicken bearbeiten</a:t>
            </a:r>
          </a:p>
        </p:txBody>
      </p:sp>
      <p:sp>
        <p:nvSpPr>
          <p:cNvPr id="102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de-CH" noProof="0" smtClean="0"/>
              <a:t>Formatvorlage des Untertitelmasters durch Klicken bearbeiten</a:t>
            </a:r>
          </a:p>
        </p:txBody>
      </p:sp>
      <p:sp>
        <p:nvSpPr>
          <p:cNvPr id="18" name="Rectangle 18"/>
          <p:cNvSpPr>
            <a:spLocks noGrp="1" noChangeArrowheads="1"/>
          </p:cNvSpPr>
          <p:nvPr>
            <p:ph type="dt" sz="quarter" idx="10"/>
          </p:nvPr>
        </p:nvSpPr>
        <p:spPr/>
        <p:txBody>
          <a:bodyPr/>
          <a:lstStyle>
            <a:lvl1pPr>
              <a:defRPr/>
            </a:lvl1pPr>
          </a:lstStyle>
          <a:p>
            <a:pPr>
              <a:defRPr/>
            </a:pPr>
            <a:endParaRPr lang="de-CH"/>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de-CH"/>
          </a:p>
        </p:txBody>
      </p:sp>
      <p:sp>
        <p:nvSpPr>
          <p:cNvPr id="20" name="Rectangle 20"/>
          <p:cNvSpPr>
            <a:spLocks noGrp="1" noChangeArrowheads="1"/>
          </p:cNvSpPr>
          <p:nvPr>
            <p:ph type="sldNum" sz="quarter" idx="12"/>
          </p:nvPr>
        </p:nvSpPr>
        <p:spPr/>
        <p:txBody>
          <a:bodyPr/>
          <a:lstStyle>
            <a:lvl1pPr>
              <a:defRPr/>
            </a:lvl1pPr>
          </a:lstStyle>
          <a:p>
            <a:pPr>
              <a:defRPr/>
            </a:pPr>
            <a:fld id="{24161F44-B84B-48C4-B7C8-B544114C32D6}" type="slidenum">
              <a:rPr lang="de-CH"/>
              <a:pPr>
                <a:defRPr/>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4DD4241B-F3B2-4640-85C5-88E39421DA68}" type="slidenum">
              <a:rPr lang="de-CH"/>
              <a:pPr>
                <a:defRPr/>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4650" y="304800"/>
            <a:ext cx="1885950" cy="57912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066800" y="304800"/>
            <a:ext cx="5505450"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6C6B7927-386E-40F6-8904-3F9B051CC84D}" type="slidenum">
              <a:rPr lang="de-CH"/>
              <a:pPr>
                <a:defRPr/>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1066800" y="304800"/>
            <a:ext cx="7543800" cy="1431925"/>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066800" y="1981200"/>
            <a:ext cx="36957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Medienplatzhalter 3"/>
          <p:cNvSpPr>
            <a:spLocks noGrp="1"/>
          </p:cNvSpPr>
          <p:nvPr>
            <p:ph type="media" sz="half" idx="2"/>
          </p:nvPr>
        </p:nvSpPr>
        <p:spPr>
          <a:xfrm>
            <a:off x="4914900" y="1981200"/>
            <a:ext cx="3695700" cy="4114800"/>
          </a:xfrm>
        </p:spPr>
        <p:txBody>
          <a:bodyPr/>
          <a:lstStyle/>
          <a:p>
            <a:pPr lvl="0"/>
            <a:endParaRPr lang="de-CH"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9585419C-0A07-478A-A135-5E8A24A205AE}"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C2DFC6EF-6B91-4856-8A45-B61E35E873AD}" type="slidenum">
              <a:rPr lang="de-CH"/>
              <a:pPr>
                <a:defRPr/>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7"/>
          <p:cNvSpPr>
            <a:spLocks noGrp="1" noChangeArrowheads="1"/>
          </p:cNvSpPr>
          <p:nvPr>
            <p:ph type="dt" sz="half" idx="10"/>
          </p:nvPr>
        </p:nvSpPr>
        <p:spPr>
          <a:ln/>
        </p:spPr>
        <p:txBody>
          <a:bodyPr/>
          <a:lstStyle>
            <a:lvl1pPr>
              <a:defRPr/>
            </a:lvl1pPr>
          </a:lstStyle>
          <a:p>
            <a:pPr>
              <a:defRPr/>
            </a:pPr>
            <a:endParaRPr lang="de-CH"/>
          </a:p>
        </p:txBody>
      </p:sp>
      <p:sp>
        <p:nvSpPr>
          <p:cNvPr id="5" name="Rectangle 18"/>
          <p:cNvSpPr>
            <a:spLocks noGrp="1" noChangeArrowheads="1"/>
          </p:cNvSpPr>
          <p:nvPr>
            <p:ph type="ftr" sz="quarter" idx="11"/>
          </p:nvPr>
        </p:nvSpPr>
        <p:spPr>
          <a:ln/>
        </p:spPr>
        <p:txBody>
          <a:bodyPr/>
          <a:lstStyle>
            <a:lvl1pPr>
              <a:defRPr/>
            </a:lvl1pPr>
          </a:lstStyle>
          <a:p>
            <a:pPr>
              <a:defRPr/>
            </a:pPr>
            <a:endParaRPr lang="de-CH"/>
          </a:p>
        </p:txBody>
      </p:sp>
      <p:sp>
        <p:nvSpPr>
          <p:cNvPr id="6" name="Rectangle 19"/>
          <p:cNvSpPr>
            <a:spLocks noGrp="1" noChangeArrowheads="1"/>
          </p:cNvSpPr>
          <p:nvPr>
            <p:ph type="sldNum" sz="quarter" idx="12"/>
          </p:nvPr>
        </p:nvSpPr>
        <p:spPr>
          <a:ln/>
        </p:spPr>
        <p:txBody>
          <a:bodyPr/>
          <a:lstStyle>
            <a:lvl1pPr>
              <a:defRPr/>
            </a:lvl1pPr>
          </a:lstStyle>
          <a:p>
            <a:pPr>
              <a:defRPr/>
            </a:pPr>
            <a:fld id="{3557B826-4897-46B1-806D-4E975FC63F3B}" type="slidenum">
              <a:rPr lang="de-CH"/>
              <a:pPr>
                <a:defRPr/>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581A81D0-7039-4F6D-BC73-577C304A833C}" type="slidenum">
              <a:rPr lang="de-CH"/>
              <a:pPr>
                <a:defRPr/>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17"/>
          <p:cNvSpPr>
            <a:spLocks noGrp="1" noChangeArrowheads="1"/>
          </p:cNvSpPr>
          <p:nvPr>
            <p:ph type="dt" sz="half" idx="10"/>
          </p:nvPr>
        </p:nvSpPr>
        <p:spPr>
          <a:ln/>
        </p:spPr>
        <p:txBody>
          <a:bodyPr/>
          <a:lstStyle>
            <a:lvl1pPr>
              <a:defRPr/>
            </a:lvl1pPr>
          </a:lstStyle>
          <a:p>
            <a:pPr>
              <a:defRPr/>
            </a:pPr>
            <a:endParaRPr lang="de-CH"/>
          </a:p>
        </p:txBody>
      </p:sp>
      <p:sp>
        <p:nvSpPr>
          <p:cNvPr id="8" name="Rectangle 18"/>
          <p:cNvSpPr>
            <a:spLocks noGrp="1" noChangeArrowheads="1"/>
          </p:cNvSpPr>
          <p:nvPr>
            <p:ph type="ftr" sz="quarter" idx="11"/>
          </p:nvPr>
        </p:nvSpPr>
        <p:spPr>
          <a:ln/>
        </p:spPr>
        <p:txBody>
          <a:bodyPr/>
          <a:lstStyle>
            <a:lvl1pPr>
              <a:defRPr/>
            </a:lvl1pPr>
          </a:lstStyle>
          <a:p>
            <a:pPr>
              <a:defRPr/>
            </a:pPr>
            <a:endParaRPr lang="de-CH"/>
          </a:p>
        </p:txBody>
      </p:sp>
      <p:sp>
        <p:nvSpPr>
          <p:cNvPr id="9" name="Rectangle 19"/>
          <p:cNvSpPr>
            <a:spLocks noGrp="1" noChangeArrowheads="1"/>
          </p:cNvSpPr>
          <p:nvPr>
            <p:ph type="sldNum" sz="quarter" idx="12"/>
          </p:nvPr>
        </p:nvSpPr>
        <p:spPr>
          <a:ln/>
        </p:spPr>
        <p:txBody>
          <a:bodyPr/>
          <a:lstStyle>
            <a:lvl1pPr>
              <a:defRPr/>
            </a:lvl1pPr>
          </a:lstStyle>
          <a:p>
            <a:pPr>
              <a:defRPr/>
            </a:pPr>
            <a:fld id="{A3FFDBBD-CE64-4598-B5EC-A849C464B4B6}" type="slidenum">
              <a:rPr lang="de-CH"/>
              <a:pPr>
                <a:defRPr/>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17"/>
          <p:cNvSpPr>
            <a:spLocks noGrp="1" noChangeArrowheads="1"/>
          </p:cNvSpPr>
          <p:nvPr>
            <p:ph type="dt" sz="half" idx="10"/>
          </p:nvPr>
        </p:nvSpPr>
        <p:spPr>
          <a:ln/>
        </p:spPr>
        <p:txBody>
          <a:bodyPr/>
          <a:lstStyle>
            <a:lvl1pPr>
              <a:defRPr/>
            </a:lvl1pPr>
          </a:lstStyle>
          <a:p>
            <a:pPr>
              <a:defRPr/>
            </a:pPr>
            <a:endParaRPr lang="de-CH"/>
          </a:p>
        </p:txBody>
      </p:sp>
      <p:sp>
        <p:nvSpPr>
          <p:cNvPr id="4" name="Rectangle 18"/>
          <p:cNvSpPr>
            <a:spLocks noGrp="1" noChangeArrowheads="1"/>
          </p:cNvSpPr>
          <p:nvPr>
            <p:ph type="ftr" sz="quarter" idx="11"/>
          </p:nvPr>
        </p:nvSpPr>
        <p:spPr>
          <a:ln/>
        </p:spPr>
        <p:txBody>
          <a:bodyPr/>
          <a:lstStyle>
            <a:lvl1pPr>
              <a:defRPr/>
            </a:lvl1pPr>
          </a:lstStyle>
          <a:p>
            <a:pPr>
              <a:defRPr/>
            </a:pPr>
            <a:endParaRPr lang="de-CH"/>
          </a:p>
        </p:txBody>
      </p:sp>
      <p:sp>
        <p:nvSpPr>
          <p:cNvPr id="5" name="Rectangle 19"/>
          <p:cNvSpPr>
            <a:spLocks noGrp="1" noChangeArrowheads="1"/>
          </p:cNvSpPr>
          <p:nvPr>
            <p:ph type="sldNum" sz="quarter" idx="12"/>
          </p:nvPr>
        </p:nvSpPr>
        <p:spPr>
          <a:ln/>
        </p:spPr>
        <p:txBody>
          <a:bodyPr/>
          <a:lstStyle>
            <a:lvl1pPr>
              <a:defRPr/>
            </a:lvl1pPr>
          </a:lstStyle>
          <a:p>
            <a:pPr>
              <a:defRPr/>
            </a:pPr>
            <a:fld id="{B530A476-4A52-4505-972F-DC931BBD6381}" type="slidenum">
              <a:rPr lang="de-CH"/>
              <a:pPr>
                <a:defRPr/>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de-CH"/>
          </a:p>
        </p:txBody>
      </p:sp>
      <p:sp>
        <p:nvSpPr>
          <p:cNvPr id="3" name="Rectangle 18"/>
          <p:cNvSpPr>
            <a:spLocks noGrp="1" noChangeArrowheads="1"/>
          </p:cNvSpPr>
          <p:nvPr>
            <p:ph type="ftr" sz="quarter" idx="11"/>
          </p:nvPr>
        </p:nvSpPr>
        <p:spPr>
          <a:ln/>
        </p:spPr>
        <p:txBody>
          <a:bodyPr/>
          <a:lstStyle>
            <a:lvl1pPr>
              <a:defRPr/>
            </a:lvl1pPr>
          </a:lstStyle>
          <a:p>
            <a:pPr>
              <a:defRPr/>
            </a:pPr>
            <a:endParaRPr lang="de-CH"/>
          </a:p>
        </p:txBody>
      </p:sp>
      <p:sp>
        <p:nvSpPr>
          <p:cNvPr id="4" name="Rectangle 19"/>
          <p:cNvSpPr>
            <a:spLocks noGrp="1" noChangeArrowheads="1"/>
          </p:cNvSpPr>
          <p:nvPr>
            <p:ph type="sldNum" sz="quarter" idx="12"/>
          </p:nvPr>
        </p:nvSpPr>
        <p:spPr>
          <a:ln/>
        </p:spPr>
        <p:txBody>
          <a:bodyPr/>
          <a:lstStyle>
            <a:lvl1pPr>
              <a:defRPr/>
            </a:lvl1pPr>
          </a:lstStyle>
          <a:p>
            <a:pPr>
              <a:defRPr/>
            </a:pPr>
            <a:fld id="{07527604-FCA1-4CA8-AD7A-469678DF24FF}" type="slidenum">
              <a:rPr lang="de-CH"/>
              <a:pPr>
                <a:defRPr/>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CABAB263-488E-4E35-B857-BF5E7493B1E0}" type="slidenum">
              <a:rPr lang="de-CH"/>
              <a:pPr>
                <a:defRPr/>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7"/>
          <p:cNvSpPr>
            <a:spLocks noGrp="1" noChangeArrowheads="1"/>
          </p:cNvSpPr>
          <p:nvPr>
            <p:ph type="dt" sz="half" idx="10"/>
          </p:nvPr>
        </p:nvSpPr>
        <p:spPr>
          <a:ln/>
        </p:spPr>
        <p:txBody>
          <a:bodyPr/>
          <a:lstStyle>
            <a:lvl1pPr>
              <a:defRPr/>
            </a:lvl1pPr>
          </a:lstStyle>
          <a:p>
            <a:pPr>
              <a:defRPr/>
            </a:pPr>
            <a:endParaRPr lang="de-CH"/>
          </a:p>
        </p:txBody>
      </p:sp>
      <p:sp>
        <p:nvSpPr>
          <p:cNvPr id="6" name="Rectangle 18"/>
          <p:cNvSpPr>
            <a:spLocks noGrp="1" noChangeArrowheads="1"/>
          </p:cNvSpPr>
          <p:nvPr>
            <p:ph type="ftr" sz="quarter" idx="11"/>
          </p:nvPr>
        </p:nvSpPr>
        <p:spPr>
          <a:ln/>
        </p:spPr>
        <p:txBody>
          <a:bodyPr/>
          <a:lstStyle>
            <a:lvl1pPr>
              <a:defRPr/>
            </a:lvl1pPr>
          </a:lstStyle>
          <a:p>
            <a:pPr>
              <a:defRPr/>
            </a:pPr>
            <a:endParaRPr lang="de-CH"/>
          </a:p>
        </p:txBody>
      </p:sp>
      <p:sp>
        <p:nvSpPr>
          <p:cNvPr id="7" name="Rectangle 19"/>
          <p:cNvSpPr>
            <a:spLocks noGrp="1" noChangeArrowheads="1"/>
          </p:cNvSpPr>
          <p:nvPr>
            <p:ph type="sldNum" sz="quarter" idx="12"/>
          </p:nvPr>
        </p:nvSpPr>
        <p:spPr>
          <a:ln/>
        </p:spPr>
        <p:txBody>
          <a:bodyPr/>
          <a:lstStyle>
            <a:lvl1pPr>
              <a:defRPr/>
            </a:lvl1pPr>
          </a:lstStyle>
          <a:p>
            <a:pPr>
              <a:defRPr/>
            </a:pPr>
            <a:fld id="{B3975C1B-2ED3-4906-BB98-7AA255B26E06}" type="slidenum">
              <a:rPr lang="de-CH"/>
              <a:pPr>
                <a:defRPr/>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p:spPr>
          <p:txBody>
            <a:bodyPr/>
            <a:lstStyle/>
            <a:p>
              <a:pPr>
                <a:defRPr/>
              </a:pPr>
              <a:endParaRPr lang="de-CH"/>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p:spPr>
            <p:txBody>
              <a:bodyPr/>
              <a:lstStyle/>
              <a:p>
                <a:pPr>
                  <a:defRPr/>
                </a:pPr>
                <a:endParaRPr lang="de-CH"/>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p:spPr>
            <p:txBody>
              <a:bodyPr/>
              <a:lstStyle/>
              <a:p>
                <a:pPr>
                  <a:defRPr/>
                </a:pPr>
                <a:endParaRPr lang="de-CH"/>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p:spPr>
            <p:txBody>
              <a:bodyPr/>
              <a:lstStyle/>
              <a:p>
                <a:pPr>
                  <a:defRPr/>
                </a:pPr>
                <a:endParaRPr lang="de-CH"/>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p:spPr>
            <p:txBody>
              <a:bodyPr/>
              <a:lstStyle/>
              <a:p>
                <a:pPr>
                  <a:defRPr/>
                </a:pPr>
                <a:endParaRPr lang="de-CH"/>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p:spPr>
            <p:txBody>
              <a:bodyPr/>
              <a:lstStyle/>
              <a:p>
                <a:pPr>
                  <a:defRPr/>
                </a:pPr>
                <a:endParaRPr lang="de-CH"/>
              </a:p>
            </p:txBody>
          </p:sp>
          <p:sp>
            <p:nvSpPr>
              <p:cNvPr id="922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a:defRPr/>
                </a:pPr>
                <a:endParaRPr lang="de-CH"/>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p:spPr>
            <p:txBody>
              <a:bodyPr/>
              <a:lstStyle/>
              <a:p>
                <a:pPr>
                  <a:defRPr/>
                </a:pPr>
                <a:endParaRPr lang="de-CH"/>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p:spPr>
            <p:txBody>
              <a:bodyPr/>
              <a:lstStyle/>
              <a:p>
                <a:pPr>
                  <a:defRPr/>
                </a:pPr>
                <a:endParaRPr lang="de-CH"/>
              </a:p>
            </p:txBody>
          </p:sp>
          <p:sp>
            <p:nvSpPr>
              <p:cNvPr id="923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a:defRPr/>
                </a:pPr>
                <a:endParaRPr lang="de-CH"/>
              </a:p>
            </p:txBody>
          </p:sp>
        </p:grpSp>
      </p:grpSp>
      <p:sp>
        <p:nvSpPr>
          <p:cNvPr id="9231" name="Rectangle 15"/>
          <p:cNvSpPr>
            <a:spLocks noGrp="1" noChangeArrowheads="1"/>
          </p:cNvSpPr>
          <p:nvPr>
            <p:ph type="title"/>
          </p:nvPr>
        </p:nvSpPr>
        <p:spPr bwMode="auto">
          <a:xfrm>
            <a:off x="1066800" y="304800"/>
            <a:ext cx="7543800"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9232" name="Rectangle 16"/>
          <p:cNvSpPr>
            <a:spLocks noGrp="1" noChangeArrowheads="1"/>
          </p:cNvSpPr>
          <p:nvPr>
            <p:ph type="body" idx="1"/>
          </p:nvPr>
        </p:nvSpPr>
        <p:spPr bwMode="auto">
          <a:xfrm>
            <a:off x="1066800" y="1981200"/>
            <a:ext cx="75438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9233" name="Rectangle 17"/>
          <p:cNvSpPr>
            <a:spLocks noGrp="1" noChangeArrowheads="1"/>
          </p:cNvSpPr>
          <p:nvPr>
            <p:ph type="dt" sz="half" idx="2"/>
          </p:nvPr>
        </p:nvSpPr>
        <p:spPr bwMode="auto">
          <a:xfrm>
            <a:off x="1066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de-CH"/>
          </a:p>
        </p:txBody>
      </p:sp>
      <p:sp>
        <p:nvSpPr>
          <p:cNvPr id="9234" name="Rectangle 18"/>
          <p:cNvSpPr>
            <a:spLocks noGrp="1" noChangeArrowheads="1"/>
          </p:cNvSpPr>
          <p:nvPr>
            <p:ph type="ftr" sz="quarter" idx="3"/>
          </p:nvPr>
        </p:nvSpPr>
        <p:spPr bwMode="auto">
          <a:xfrm>
            <a:off x="34290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de-CH"/>
          </a:p>
        </p:txBody>
      </p:sp>
      <p:sp>
        <p:nvSpPr>
          <p:cNvPr id="9235" name="Rectangle 19"/>
          <p:cNvSpPr>
            <a:spLocks noGrp="1" noChangeArrowheads="1"/>
          </p:cNvSpPr>
          <p:nvPr>
            <p:ph type="sldNum" sz="quarter" idx="4"/>
          </p:nvPr>
        </p:nvSpPr>
        <p:spPr bwMode="auto">
          <a:xfrm>
            <a:off x="67056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477AFDF6-3180-4402-9FD8-E1986EC83310}" type="slidenum">
              <a:rPr lang="de-CH"/>
              <a:pPr>
                <a:defRPr/>
              </a:pPr>
              <a:t>‹Nr.›</a:t>
            </a:fld>
            <a:endParaRPr lang="de-CH"/>
          </a:p>
        </p:txBody>
      </p:sp>
    </p:spTree>
  </p:cSld>
  <p:clrMap bg1="dk2" tx1="lt1" bg2="dk1" tx2="lt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EN55020.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uska.ch/amateurfunkpraxis/bandwacht/normen-und-vorschriften" TargetMode="External"/><Relationship Id="rId2" Type="http://schemas.openxmlformats.org/officeDocument/2006/relationships/hyperlink" Target="http://www.bakom.admin.ch/themen/frequenzen/00689/01560/index.html" TargetMode="External"/><Relationship Id="rId1" Type="http://schemas.openxmlformats.org/officeDocument/2006/relationships/slideLayout" Target="../slideLayouts/slideLayout2.xml"/><Relationship Id="rId5" Type="http://schemas.openxmlformats.org/officeDocument/2006/relationships/hyperlink" Target="http://www.zh.ch/internet/de/rechtliche_grundlagen/gesetze/loseblattsammlung/aktuelle_fassung.html" TargetMode="External"/><Relationship Id="rId4" Type="http://schemas.openxmlformats.org/officeDocument/2006/relationships/hyperlink" Target="http://www.admin.ch/ch/d/sr/78.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l.dropbox.com/u/54244869/teil2.pdf" TargetMode="External"/><Relationship Id="rId2" Type="http://schemas.openxmlformats.org/officeDocument/2006/relationships/hyperlink" Target="https://dl.dropbox.com/u/54244869/teil1.pdf" TargetMode="External"/><Relationship Id="rId1" Type="http://schemas.openxmlformats.org/officeDocument/2006/relationships/slideLayout" Target="../slideLayouts/slideLayout7.xml"/><Relationship Id="rId4" Type="http://schemas.openxmlformats.org/officeDocument/2006/relationships/hyperlink" Target="https://dl.dropbox.com/u/54244869/teil3.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NISV-DOKU.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Fragen%20der%20Teilnehmer%20-%20Stand%2020%2011%2012.docx"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ideo" Target="file:///C:\Dokumente%20und%20Einstellungen\Markus.Schleutermann\Eigene%20Dateien\Dropbox\Noise.MPG.AVI"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uska.ch/uploads/pics/bakom_03.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hyperlink" Target="http://de.wikipedia.org/w/index.php?title=Datei:Radio.jpg&amp;filetimestamp=20061118162828" TargetMode="Externa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6.xml.rels><?xml version="1.0" encoding="UTF-8" standalone="yes"?>
<Relationships xmlns="http://schemas.openxmlformats.org/package/2006/relationships"><Relationship Id="rId3" Type="http://schemas.openxmlformats.org/officeDocument/2006/relationships/hyperlink" Target="messungen_sparlampen.pdf" TargetMode="External"/><Relationship Id="rId2" Type="http://schemas.openxmlformats.org/officeDocument/2006/relationships/hyperlink" Target="Bericht-HB9TNW-EMV-Probleme-10MHz.pdf.pdf"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8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prodex.de/produkt_images/83224-big.jpg"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EMV%20aus%20der%20Sicht%20des%20BAKOM's.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title"/>
          </p:nvPr>
        </p:nvSpPr>
        <p:spPr>
          <a:xfrm>
            <a:off x="755650" y="5805488"/>
            <a:ext cx="7543800" cy="1431925"/>
          </a:xfrm>
        </p:spPr>
        <p:txBody>
          <a:bodyPr/>
          <a:lstStyle/>
          <a:p>
            <a:pPr eaLnBrk="1" hangingPunct="1">
              <a:defRPr/>
            </a:pPr>
            <a:r>
              <a:rPr lang="de-CH" smtClean="0"/>
              <a:t> </a:t>
            </a:r>
          </a:p>
        </p:txBody>
      </p:sp>
      <p:sp>
        <p:nvSpPr>
          <p:cNvPr id="2065" name="Rectangle 17"/>
          <p:cNvSpPr>
            <a:spLocks noGrp="1" noChangeArrowheads="1"/>
          </p:cNvSpPr>
          <p:nvPr>
            <p:ph type="body" idx="1"/>
          </p:nvPr>
        </p:nvSpPr>
        <p:spPr>
          <a:xfrm>
            <a:off x="179388" y="2492375"/>
            <a:ext cx="8712200" cy="4114800"/>
          </a:xfrm>
        </p:spPr>
        <p:txBody>
          <a:bodyPr/>
          <a:lstStyle/>
          <a:p>
            <a:pPr eaLnBrk="1" hangingPunct="1">
              <a:lnSpc>
                <a:spcPct val="80000"/>
              </a:lnSpc>
              <a:buFont typeface="Wingdings" pitchFamily="2" charset="2"/>
              <a:buNone/>
            </a:pPr>
            <a:endParaRPr lang="de-CH" sz="2800" b="1" i="1" smtClean="0"/>
          </a:p>
          <a:p>
            <a:pPr eaLnBrk="1" hangingPunct="1">
              <a:lnSpc>
                <a:spcPct val="80000"/>
              </a:lnSpc>
              <a:buFont typeface="Wingdings" pitchFamily="2" charset="2"/>
              <a:buNone/>
            </a:pPr>
            <a:r>
              <a:rPr lang="de-CH" sz="2800" smtClean="0"/>
              <a:t>Herzlich willkommen zum </a:t>
            </a:r>
          </a:p>
          <a:p>
            <a:pPr eaLnBrk="1" hangingPunct="1">
              <a:lnSpc>
                <a:spcPct val="80000"/>
              </a:lnSpc>
              <a:buFont typeface="Wingdings" pitchFamily="2" charset="2"/>
              <a:buNone/>
            </a:pPr>
            <a:r>
              <a:rPr lang="de-CH" sz="2800" smtClean="0"/>
              <a:t>Referat</a:t>
            </a:r>
          </a:p>
          <a:p>
            <a:pPr eaLnBrk="1" hangingPunct="1">
              <a:lnSpc>
                <a:spcPct val="80000"/>
              </a:lnSpc>
              <a:buFont typeface="Wingdings" pitchFamily="2" charset="2"/>
              <a:buNone/>
            </a:pPr>
            <a:endParaRPr lang="de-CH" sz="2800" smtClean="0"/>
          </a:p>
          <a:p>
            <a:pPr eaLnBrk="1" hangingPunct="1">
              <a:lnSpc>
                <a:spcPct val="80000"/>
              </a:lnSpc>
              <a:buFont typeface="Wingdings" pitchFamily="2" charset="2"/>
              <a:buNone/>
            </a:pPr>
            <a:r>
              <a:rPr lang="de-CH" sz="2800" b="1" i="1" smtClean="0"/>
              <a:t>Recht und Unrecht </a:t>
            </a:r>
          </a:p>
          <a:p>
            <a:pPr eaLnBrk="1" hangingPunct="1">
              <a:lnSpc>
                <a:spcPct val="80000"/>
              </a:lnSpc>
              <a:buFont typeface="Wingdings" pitchFamily="2" charset="2"/>
              <a:buNone/>
            </a:pPr>
            <a:r>
              <a:rPr lang="de-CH" sz="2800" b="1" i="1" smtClean="0"/>
              <a:t>für Funkamateure</a:t>
            </a:r>
          </a:p>
          <a:p>
            <a:pPr eaLnBrk="1" hangingPunct="1">
              <a:lnSpc>
                <a:spcPct val="80000"/>
              </a:lnSpc>
              <a:buFont typeface="Wingdings" pitchFamily="2" charset="2"/>
              <a:buNone/>
            </a:pPr>
            <a:r>
              <a:rPr lang="de-CH" sz="2800" b="1" i="1" smtClean="0"/>
              <a:t>1. Teil </a:t>
            </a:r>
          </a:p>
          <a:p>
            <a:pPr eaLnBrk="1" hangingPunct="1">
              <a:lnSpc>
                <a:spcPct val="80000"/>
              </a:lnSpc>
              <a:buFont typeface="Wingdings" pitchFamily="2" charset="2"/>
              <a:buNone/>
            </a:pPr>
            <a:r>
              <a:rPr lang="de-CH" sz="2800" smtClean="0"/>
              <a:t>Dr. Markus Schleutermann, HB9AZT</a:t>
            </a:r>
          </a:p>
          <a:p>
            <a:pPr eaLnBrk="1" hangingPunct="1">
              <a:lnSpc>
                <a:spcPct val="80000"/>
              </a:lnSpc>
              <a:buFont typeface="Wingdings" pitchFamily="2" charset="2"/>
              <a:buNone/>
            </a:pPr>
            <a:r>
              <a:rPr lang="de-CH" sz="2800" smtClean="0"/>
              <a:t>Rechtsanwalt</a:t>
            </a:r>
          </a:p>
        </p:txBody>
      </p:sp>
      <p:sp>
        <p:nvSpPr>
          <p:cNvPr id="16387" name="Text Box 15"/>
          <p:cNvSpPr txBox="1">
            <a:spLocks noChangeArrowheads="1"/>
          </p:cNvSpPr>
          <p:nvPr/>
        </p:nvSpPr>
        <p:spPr bwMode="auto">
          <a:xfrm>
            <a:off x="1042988" y="2133600"/>
            <a:ext cx="7921625" cy="1192213"/>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16388" name="Picture 25" descr="Rechtsseminar"/>
          <p:cNvPicPr>
            <a:picLocks noChangeAspect="1" noChangeArrowheads="1"/>
          </p:cNvPicPr>
          <p:nvPr/>
        </p:nvPicPr>
        <p:blipFill>
          <a:blip r:embed="rId2"/>
          <a:srcRect/>
          <a:stretch>
            <a:fillRect/>
          </a:stretch>
        </p:blipFill>
        <p:spPr bwMode="auto">
          <a:xfrm>
            <a:off x="4949825" y="260350"/>
            <a:ext cx="345757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Gesetzgebungsebenen Schweiz</a:t>
            </a:r>
          </a:p>
        </p:txBody>
      </p:sp>
      <p:graphicFrame>
        <p:nvGraphicFramePr>
          <p:cNvPr id="5" name="Inhaltsplatzhalter 4"/>
          <p:cNvGraphicFramePr>
            <a:graphicFrameLocks noGrp="1"/>
          </p:cNvGraphicFramePr>
          <p:nvPr>
            <p:ph idx="1"/>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smtClean="0"/>
              <a:t>Beispiele von Gesetzen</a:t>
            </a:r>
            <a:endParaRPr lang="de-CH" dirty="0"/>
          </a:p>
        </p:txBody>
      </p:sp>
      <p:graphicFrame>
        <p:nvGraphicFramePr>
          <p:cNvPr id="4" name="Inhaltsplatzhalter 3"/>
          <p:cNvGraphicFramePr>
            <a:graphicFrameLocks noGrp="1"/>
          </p:cNvGraphicFramePr>
          <p:nvPr>
            <p:ph idx="1"/>
          </p:nvPr>
        </p:nvGraphicFramePr>
        <p:xfrm>
          <a:off x="1042988" y="1916113"/>
          <a:ext cx="7776864" cy="2839720"/>
        </p:xfrm>
        <a:graphic>
          <a:graphicData uri="http://schemas.openxmlformats.org/drawingml/2006/table">
            <a:tbl>
              <a:tblPr firstRow="1" bandRow="1">
                <a:tableStyleId>{5C22544A-7EE6-4342-B048-85BDC9FD1C3A}</a:tableStyleId>
              </a:tblPr>
              <a:tblGrid>
                <a:gridCol w="2808312"/>
                <a:gridCol w="2664296"/>
                <a:gridCol w="2304256"/>
              </a:tblGrid>
              <a:tr h="370840">
                <a:tc>
                  <a:txBody>
                    <a:bodyPr/>
                    <a:lstStyle/>
                    <a:p>
                      <a:r>
                        <a:rPr lang="de-CH" dirty="0" smtClean="0"/>
                        <a:t>Bund</a:t>
                      </a:r>
                      <a:endParaRPr lang="de-CH" dirty="0"/>
                    </a:p>
                  </a:txBody>
                  <a:tcPr/>
                </a:tc>
                <a:tc>
                  <a:txBody>
                    <a:bodyPr/>
                    <a:lstStyle/>
                    <a:p>
                      <a:r>
                        <a:rPr lang="de-CH" dirty="0" smtClean="0"/>
                        <a:t>Kanton </a:t>
                      </a:r>
                      <a:endParaRPr lang="de-CH" dirty="0"/>
                    </a:p>
                  </a:txBody>
                  <a:tcPr/>
                </a:tc>
                <a:tc>
                  <a:txBody>
                    <a:bodyPr/>
                    <a:lstStyle/>
                    <a:p>
                      <a:r>
                        <a:rPr lang="de-CH" dirty="0" smtClean="0"/>
                        <a:t>Gemeinde</a:t>
                      </a:r>
                      <a:endParaRPr lang="de-CH" dirty="0"/>
                    </a:p>
                  </a:txBody>
                  <a:tcPr/>
                </a:tc>
              </a:tr>
              <a:tr h="370840">
                <a:tc>
                  <a:txBody>
                    <a:bodyPr/>
                    <a:lstStyle/>
                    <a:p>
                      <a:r>
                        <a:rPr lang="de-CH" dirty="0" smtClean="0"/>
                        <a:t>Bundesverfassung</a:t>
                      </a:r>
                      <a:endParaRPr lang="de-CH" dirty="0"/>
                    </a:p>
                  </a:txBody>
                  <a:tcPr/>
                </a:tc>
                <a:tc>
                  <a:txBody>
                    <a:bodyPr/>
                    <a:lstStyle/>
                    <a:p>
                      <a:r>
                        <a:rPr lang="de-CH" dirty="0" smtClean="0"/>
                        <a:t>Verfassung des Kantons Zürich</a:t>
                      </a:r>
                      <a:endParaRPr lang="de-CH" dirty="0"/>
                    </a:p>
                  </a:txBody>
                  <a:tcPr/>
                </a:tc>
                <a:tc>
                  <a:txBody>
                    <a:bodyPr/>
                    <a:lstStyle/>
                    <a:p>
                      <a:endParaRPr lang="de-CH" dirty="0"/>
                    </a:p>
                  </a:txBody>
                  <a:tcPr/>
                </a:tc>
              </a:tr>
              <a:tr h="370840">
                <a:tc>
                  <a:txBody>
                    <a:bodyPr/>
                    <a:lstStyle/>
                    <a:p>
                      <a:r>
                        <a:rPr lang="de-CH" dirty="0" smtClean="0"/>
                        <a:t>Fernmeldegesetz</a:t>
                      </a:r>
                    </a:p>
                    <a:p>
                      <a:endParaRPr lang="de-CH" dirty="0" smtClean="0"/>
                    </a:p>
                    <a:p>
                      <a:r>
                        <a:rPr lang="de-CH" dirty="0" smtClean="0"/>
                        <a:t>Raumplanungsgesetz</a:t>
                      </a:r>
                      <a:endParaRPr lang="de-CH" dirty="0"/>
                    </a:p>
                  </a:txBody>
                  <a:tcPr/>
                </a:tc>
                <a:tc>
                  <a:txBody>
                    <a:bodyPr/>
                    <a:lstStyle/>
                    <a:p>
                      <a:r>
                        <a:rPr lang="de-CH" dirty="0" smtClean="0"/>
                        <a:t>Planungs- und Baugesetz</a:t>
                      </a:r>
                      <a:endParaRPr lang="de-CH" dirty="0"/>
                    </a:p>
                  </a:txBody>
                  <a:tcPr/>
                </a:tc>
                <a:tc>
                  <a:txBody>
                    <a:bodyPr/>
                    <a:lstStyle/>
                    <a:p>
                      <a:endParaRPr lang="de-CH"/>
                    </a:p>
                  </a:txBody>
                  <a:tcPr/>
                </a:tc>
              </a:tr>
              <a:tr h="370840">
                <a:tc>
                  <a:txBody>
                    <a:bodyPr/>
                    <a:lstStyle/>
                    <a:p>
                      <a:r>
                        <a:rPr lang="de-CH" dirty="0" smtClean="0"/>
                        <a:t>TAV</a:t>
                      </a:r>
                    </a:p>
                    <a:p>
                      <a:r>
                        <a:rPr lang="de-CH" dirty="0" smtClean="0"/>
                        <a:t>FKV</a:t>
                      </a:r>
                    </a:p>
                    <a:p>
                      <a:endParaRPr lang="de-CH" dirty="0"/>
                    </a:p>
                  </a:txBody>
                  <a:tcPr/>
                </a:tc>
                <a:tc>
                  <a:txBody>
                    <a:bodyPr/>
                    <a:lstStyle/>
                    <a:p>
                      <a:r>
                        <a:rPr lang="de-CH" dirty="0" smtClean="0"/>
                        <a:t>Bauverfahrensordnung I</a:t>
                      </a:r>
                      <a:endParaRPr lang="de-CH" dirty="0"/>
                    </a:p>
                  </a:txBody>
                  <a:tcPr/>
                </a:tc>
                <a:tc>
                  <a:txBody>
                    <a:bodyPr/>
                    <a:lstStyle/>
                    <a:p>
                      <a:r>
                        <a:rPr lang="de-CH" dirty="0" smtClean="0"/>
                        <a:t>Bauordnung der Stadt Zürich </a:t>
                      </a:r>
                      <a:endParaRPr lang="de-CH"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sz="3200" dirty="0"/>
              <a:t>ö</a:t>
            </a:r>
            <a:r>
              <a:rPr lang="de-CH" sz="3200" dirty="0" smtClean="0"/>
              <a:t>ffentliches und privates Recht</a:t>
            </a:r>
            <a:endParaRPr lang="de-CH" sz="3200" dirty="0"/>
          </a:p>
        </p:txBody>
      </p:sp>
      <p:sp>
        <p:nvSpPr>
          <p:cNvPr id="3" name="Inhaltsplatzhalter 2"/>
          <p:cNvSpPr>
            <a:spLocks noGrp="1"/>
          </p:cNvSpPr>
          <p:nvPr>
            <p:ph idx="1"/>
          </p:nvPr>
        </p:nvSpPr>
        <p:spPr/>
        <p:txBody>
          <a:bodyPr/>
          <a:lstStyle/>
          <a:p>
            <a:pPr marL="0" indent="0">
              <a:buFont typeface="Wingdings" pitchFamily="2" charset="2"/>
              <a:buNone/>
              <a:defRPr/>
            </a:pPr>
            <a:endParaRPr lang="de-CH" dirty="0"/>
          </a:p>
          <a:p>
            <a:pPr marL="0" indent="0">
              <a:buFont typeface="Wingdings" pitchFamily="2" charset="2"/>
              <a:buNone/>
              <a:defRPr/>
            </a:pPr>
            <a:endParaRPr lang="de-CH" dirty="0"/>
          </a:p>
        </p:txBody>
      </p:sp>
      <p:graphicFrame>
        <p:nvGraphicFramePr>
          <p:cNvPr id="5" name="Diagramm 4"/>
          <p:cNvGraphicFramePr/>
          <p:nvPr/>
        </p:nvGraphicFramePr>
        <p:xfrm>
          <a:off x="395536"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4" name="Picture 2"/>
          <p:cNvPicPr>
            <a:picLocks noChangeAspect="1" noChangeArrowheads="1"/>
          </p:cNvPicPr>
          <p:nvPr/>
        </p:nvPicPr>
        <p:blipFill>
          <a:blip r:embed="rId7"/>
          <a:srcRect/>
          <a:stretch>
            <a:fillRect/>
          </a:stretch>
        </p:blipFill>
        <p:spPr bwMode="auto">
          <a:xfrm>
            <a:off x="6659563" y="3195638"/>
            <a:ext cx="1800225" cy="749300"/>
          </a:xfrm>
          <a:prstGeom prst="rect">
            <a:avLst/>
          </a:prstGeom>
          <a:noFill/>
          <a:ln w="9525">
            <a:noFill/>
            <a:miter lim="800000"/>
            <a:headEnd/>
            <a:tailEnd/>
          </a:ln>
        </p:spPr>
      </p:pic>
      <p:pic>
        <p:nvPicPr>
          <p:cNvPr id="25605" name="Picture 3"/>
          <p:cNvPicPr>
            <a:picLocks noChangeAspect="1" noChangeArrowheads="1"/>
          </p:cNvPicPr>
          <p:nvPr/>
        </p:nvPicPr>
        <p:blipFill>
          <a:blip r:embed="rId8"/>
          <a:srcRect/>
          <a:stretch>
            <a:fillRect/>
          </a:stretch>
        </p:blipFill>
        <p:spPr bwMode="auto">
          <a:xfrm>
            <a:off x="6659563" y="4076700"/>
            <a:ext cx="1657350"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smtClean="0"/>
              <a:t>Einige Denkfragen…</a:t>
            </a:r>
            <a:endParaRPr lang="de-CH" dirty="0"/>
          </a:p>
        </p:txBody>
      </p:sp>
      <p:sp>
        <p:nvSpPr>
          <p:cNvPr id="3" name="Inhaltsplatzhalter 2"/>
          <p:cNvSpPr>
            <a:spLocks noGrp="1"/>
          </p:cNvSpPr>
          <p:nvPr>
            <p:ph idx="1"/>
          </p:nvPr>
        </p:nvSpPr>
        <p:spPr/>
        <p:txBody>
          <a:bodyPr/>
          <a:lstStyle/>
          <a:p>
            <a:r>
              <a:rPr lang="de-CH" smtClean="0"/>
              <a:t>Wer macht die Gesetze auf Bundes- und Kantonsstufe?</a:t>
            </a:r>
          </a:p>
          <a:p>
            <a:r>
              <a:rPr lang="de-CH" smtClean="0"/>
              <a:t>Worin liegen die Vor- und Nachteile, wenn Angelegenheiten statt in Gesetzen in Verordnungen geregelt werden?</a:t>
            </a:r>
          </a:p>
          <a:p>
            <a:r>
              <a:rPr lang="de-CH" smtClean="0"/>
              <a:t>Wie viele Gesetze gibt es in der Schweiz?</a:t>
            </a:r>
            <a:br>
              <a:rPr lang="de-CH" smtClean="0"/>
            </a:br>
            <a:endParaRPr lang="de-CH" smtClean="0"/>
          </a:p>
          <a:p>
            <a:endParaRPr lang="de-CH"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lstStyle/>
          <a:p>
            <a:r>
              <a:rPr lang="de-CH" sz="2000" smtClean="0"/>
              <a:t>Bundesrätliches "Bla-Bla" als Antwort auf einen politischen Vorstoss – Frage nach Anzahl neuen Gesetzen im Zusammenhang mit der EU (NR Reymond)</a:t>
            </a:r>
          </a:p>
        </p:txBody>
      </p:sp>
      <p:sp>
        <p:nvSpPr>
          <p:cNvPr id="3" name="Inhaltsplatzhalter 2"/>
          <p:cNvSpPr>
            <a:spLocks noGrp="1"/>
          </p:cNvSpPr>
          <p:nvPr>
            <p:ph idx="4294967295"/>
          </p:nvPr>
        </p:nvSpPr>
        <p:spPr/>
        <p:txBody>
          <a:bodyPr/>
          <a:lstStyle/>
          <a:p>
            <a:pPr>
              <a:buFont typeface="Wingdings" pitchFamily="2" charset="2"/>
              <a:buNone/>
            </a:pPr>
            <a:r>
              <a:rPr lang="de-DE" sz="1400" smtClean="0">
                <a:solidFill>
                  <a:srgbClr val="FFFF00"/>
                </a:solidFill>
              </a:rPr>
              <a:t>4. Die Anzahl Seiten an EU-Rechtsvorschriften, welche die Schweiz in den letzten fünf Jahren übernommen hat, ist keine relevante Grösse.</a:t>
            </a:r>
            <a:r>
              <a:rPr lang="de-DE" sz="1400" smtClean="0"/>
              <a:t> Wesentlich sind vielmehr Inhalt und Tragweite von übernommenem EU-Recht. Nur im Rahmen weniger bilateraler Abkommen besteht eine grundsätzliche vertragliche Pflicht zur Übernahme von relevantem EU-Recht (z. B. Art. 2 Abs. 3 des Schengen-Assoziierungsabkommens, SR 0.362.31, und Art. 1 Abs. 3 des Dublin-Assoziierungsabkommens, SR 0.142.392.68; Art. 22 des Abkommens über Zollsicherheit, BBl 2009 8953). </a:t>
            </a:r>
          </a:p>
          <a:p>
            <a:pPr>
              <a:buFont typeface="Wingdings" pitchFamily="2" charset="2"/>
              <a:buNone/>
            </a:pPr>
            <a:r>
              <a:rPr lang="de-DE" sz="1400" smtClean="0">
                <a:solidFill>
                  <a:srgbClr val="FFFF00"/>
                </a:solidFill>
              </a:rPr>
              <a:t>5. Eine genaue Aufstellung zu machen ist nicht möglich.</a:t>
            </a:r>
            <a:r>
              <a:rPr lang="de-DE" sz="1400" smtClean="0"/>
              <a:t> Der Bundesrat hat in seinem Bericht zu den Auswirkungen verschiedener europapolitischer Instrumente auf den Föderalismus der Schweiz vom 15. Juni 2007 (vgl. Ziff. 1.4) darauf hingewiesen, dass keine Liste aller Erlasse existiert, die auf EU-Recht verweisen oder sich von diesem in irgendeiner Form inspirieren liessen. Richtwerte können neueren wissenschaftlichen Studien (z. B. Emilie Kohler 2009, Influences du droit européen sur la législation suisse: analyse des années 2004 à 2007; Ali Arbia 2006, The Road not Taken - Europeanisation of Laws in Austria and Switzerland 1996-2005) entnommen werden; sie zeigen, dass zwischen 40 Prozent und 60 Prozent der neueren oder revidierten schweizerischen Bundesgesetze in unterschiedlichem Mass vom EU-Recht beeinflusst worden sind.</a:t>
            </a:r>
          </a:p>
          <a:p>
            <a:pPr>
              <a:buFont typeface="Wingdings" pitchFamily="2" charset="2"/>
              <a:buNone/>
            </a:pPr>
            <a:endParaRPr lang="de-CH" sz="1400" smtClean="0"/>
          </a:p>
          <a:p>
            <a:pPr>
              <a:buFont typeface="Wingdings" pitchFamily="2" charset="2"/>
              <a:buNone/>
            </a:pPr>
            <a:r>
              <a:rPr lang="de-CH" sz="1800" smtClean="0"/>
              <a:t>Ob da allenfalls einige Leute selber die Uebersicht verloren haben???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lstStyle/>
          <a:p>
            <a:r>
              <a:rPr lang="de-CH" sz="2000" smtClean="0"/>
              <a:t>Situation 1997 (andere parlamentarische Anfrage)</a:t>
            </a:r>
          </a:p>
        </p:txBody>
      </p:sp>
      <p:sp>
        <p:nvSpPr>
          <p:cNvPr id="3" name="Inhaltsplatzhalter 2"/>
          <p:cNvSpPr>
            <a:spLocks noGrp="1"/>
          </p:cNvSpPr>
          <p:nvPr>
            <p:ph idx="4294967295"/>
          </p:nvPr>
        </p:nvSpPr>
        <p:spPr/>
        <p:txBody>
          <a:bodyPr/>
          <a:lstStyle/>
          <a:p>
            <a:pPr marL="0" indent="0">
              <a:buFont typeface="Wingdings" pitchFamily="2" charset="2"/>
              <a:buNone/>
            </a:pPr>
            <a:r>
              <a:rPr lang="de-DE" smtClean="0"/>
              <a:t>"Es genügt, daran zu erinnern, dass in der Schweiz fast 300 Gesetze und 2500 Verordnungen und Richtlinien gelten und dass der Bund auf den 1. Januar 1997 nicht weniger als 266 neue oder geänderte Erlasstexte, wovon 233 Verordnungen, in Kraft gesetzt hat."</a:t>
            </a:r>
            <a:endParaRPr lang="de-CH"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lstStyle/>
          <a:p>
            <a:r>
              <a:rPr lang="de-DE" smtClean="0"/>
              <a:t>Warum immer mehr Gesetze?</a:t>
            </a:r>
            <a:endParaRPr lang="de-CH" smtClean="0"/>
          </a:p>
        </p:txBody>
      </p:sp>
      <p:sp>
        <p:nvSpPr>
          <p:cNvPr id="3" name="Inhaltsplatzhalter 2"/>
          <p:cNvSpPr>
            <a:spLocks noGrp="1"/>
          </p:cNvSpPr>
          <p:nvPr>
            <p:ph idx="4294967295"/>
          </p:nvPr>
        </p:nvSpPr>
        <p:spPr/>
        <p:txBody>
          <a:bodyPr/>
          <a:lstStyle/>
          <a:p>
            <a:r>
              <a:rPr lang="de-CH" sz="2000" smtClean="0"/>
              <a:t>Sitten und Gebräuche, moralische Werte usw. zerfallen zunehmend, Gesellschaft hat keinen "Kitt" mehr, d.h. keine allgemein anerkannten und eingehaltenen Regeln mehr.</a:t>
            </a:r>
            <a:br>
              <a:rPr lang="de-CH" sz="2000" smtClean="0"/>
            </a:br>
            <a:endParaRPr lang="de-CH" sz="2000" smtClean="0"/>
          </a:p>
          <a:p>
            <a:r>
              <a:rPr lang="de-CH" sz="2000" smtClean="0"/>
              <a:t>"Regelungsvakuum" wird zunehmend durch Gesetze gefüllt</a:t>
            </a:r>
            <a:br>
              <a:rPr lang="de-CH" sz="2000" smtClean="0"/>
            </a:br>
            <a:endParaRPr lang="de-CH" sz="2000" smtClean="0"/>
          </a:p>
          <a:p>
            <a:r>
              <a:rPr lang="de-CH" sz="2000" smtClean="0"/>
              <a:t>Die Welt wird globaler, d.h. komplizierter, was früher lokal und überschaubar war, wird zunehmend von fremden, unbekannten Faktoren beeinflusst</a:t>
            </a:r>
            <a:br>
              <a:rPr lang="de-CH" sz="2000" smtClean="0"/>
            </a:br>
            <a:endParaRPr lang="de-CH" sz="2000" smtClean="0"/>
          </a:p>
          <a:p>
            <a:r>
              <a:rPr lang="de-CH" sz="2000" smtClean="0"/>
              <a:t>Neue Technologien schaffen Regelungsbedarf</a:t>
            </a:r>
            <a:br>
              <a:rPr lang="de-CH" sz="2000" smtClean="0"/>
            </a:br>
            <a:endParaRPr lang="de-CH" sz="2000" smtClean="0"/>
          </a:p>
          <a:p>
            <a:r>
              <a:rPr lang="de-CH" sz="2000" smtClean="0"/>
              <a:t>"Völkerwanderung"</a:t>
            </a:r>
          </a:p>
          <a:p>
            <a:endParaRPr lang="de-CH"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Warum immer mehr Gesetze?</a:t>
            </a:r>
          </a:p>
        </p:txBody>
      </p:sp>
      <p:pic>
        <p:nvPicPr>
          <p:cNvPr id="28674" name="Inhaltsplatzhalter 2"/>
          <p:cNvPicPr>
            <a:picLocks noGrp="1" noChangeAspect="1"/>
          </p:cNvPicPr>
          <p:nvPr>
            <p:ph idx="1"/>
          </p:nvPr>
        </p:nvPicPr>
        <p:blipFill>
          <a:blip r:embed="rId2"/>
          <a:srcRect/>
          <a:stretch>
            <a:fillRect/>
          </a:stretch>
        </p:blipFill>
        <p:spPr>
          <a:xfrm>
            <a:off x="1042988" y="1916113"/>
            <a:ext cx="6842125" cy="453231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Warum immer mehr Gesetze?</a:t>
            </a:r>
          </a:p>
        </p:txBody>
      </p:sp>
      <p:sp>
        <p:nvSpPr>
          <p:cNvPr id="2" name="Inhaltsplatzhalter 1"/>
          <p:cNvSpPr>
            <a:spLocks noGrp="1"/>
          </p:cNvSpPr>
          <p:nvPr>
            <p:ph idx="1"/>
          </p:nvPr>
        </p:nvSpPr>
        <p:spPr/>
        <p:txBody>
          <a:bodyPr/>
          <a:lstStyle/>
          <a:p>
            <a:pPr marL="0" indent="0">
              <a:buFont typeface="Wingdings" pitchFamily="2" charset="2"/>
              <a:buNone/>
              <a:defRPr/>
            </a:pPr>
            <a:endParaRPr lang="de-CH" dirty="0"/>
          </a:p>
        </p:txBody>
      </p:sp>
      <p:pic>
        <p:nvPicPr>
          <p:cNvPr id="29699" name="Picture 2"/>
          <p:cNvPicPr>
            <a:picLocks noChangeAspect="1" noChangeArrowheads="1"/>
          </p:cNvPicPr>
          <p:nvPr/>
        </p:nvPicPr>
        <p:blipFill>
          <a:blip r:embed="rId2"/>
          <a:srcRect/>
          <a:stretch>
            <a:fillRect/>
          </a:stretch>
        </p:blipFill>
        <p:spPr bwMode="auto">
          <a:xfrm>
            <a:off x="1042988" y="1989138"/>
            <a:ext cx="7561262" cy="423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Gesetzeshierarchie Schweiz</a:t>
            </a:r>
          </a:p>
        </p:txBody>
      </p:sp>
      <p:graphicFrame>
        <p:nvGraphicFramePr>
          <p:cNvPr id="5" name="Inhaltsplatzhalter 4"/>
          <p:cNvGraphicFramePr>
            <a:graphicFrameLocks noGrp="1"/>
          </p:cNvGraphicFramePr>
          <p:nvPr>
            <p:ph idx="1"/>
          </p:nvPr>
        </p:nvGraphicFramePr>
        <p:xfrm>
          <a:off x="1115616" y="2204864"/>
          <a:ext cx="7543800" cy="41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Wolkenförmige Legende 1"/>
          <p:cNvSpPr/>
          <p:nvPr/>
        </p:nvSpPr>
        <p:spPr>
          <a:xfrm>
            <a:off x="5940425" y="1835150"/>
            <a:ext cx="1944688" cy="1512888"/>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dirty="0">
                <a:solidFill>
                  <a:srgbClr val="FFFFFF"/>
                </a:solidFill>
              </a:rPr>
              <a:t>EU</a:t>
            </a:r>
          </a:p>
        </p:txBody>
      </p:sp>
      <p:pic>
        <p:nvPicPr>
          <p:cNvPr id="30724" name="Picture 2"/>
          <p:cNvPicPr>
            <a:picLocks noChangeAspect="1" noChangeArrowheads="1"/>
          </p:cNvPicPr>
          <p:nvPr/>
        </p:nvPicPr>
        <p:blipFill>
          <a:blip r:embed="rId7"/>
          <a:srcRect/>
          <a:stretch>
            <a:fillRect/>
          </a:stretch>
        </p:blipFill>
        <p:spPr bwMode="auto">
          <a:xfrm>
            <a:off x="6191250" y="1989138"/>
            <a:ext cx="1425575" cy="106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1"/>
          </p:nvPr>
        </p:nvSpPr>
        <p:spPr>
          <a:xfrm>
            <a:off x="684213" y="1557338"/>
            <a:ext cx="8064500" cy="4114800"/>
          </a:xfrm>
        </p:spPr>
        <p:txBody>
          <a:bodyPr/>
          <a:lstStyle/>
          <a:p>
            <a:pPr eaLnBrk="1" hangingPunct="1">
              <a:lnSpc>
                <a:spcPct val="80000"/>
              </a:lnSpc>
              <a:buFont typeface="Wingdings" pitchFamily="2" charset="2"/>
              <a:buNone/>
              <a:defRPr/>
            </a:pPr>
            <a:r>
              <a:rPr lang="de-CH" sz="2400" b="1" i="1" dirty="0" smtClean="0"/>
              <a:t>Ausgangslage: </a:t>
            </a:r>
            <a:r>
              <a:rPr lang="de-CH" sz="2400" b="1" i="1" dirty="0" smtClean="0">
                <a:effectLst>
                  <a:outerShdw blurRad="50800" dist="38100" algn="tr" rotWithShape="0">
                    <a:prstClr val="black">
                      <a:alpha val="40000"/>
                    </a:prstClr>
                  </a:outerShdw>
                </a:effectLst>
              </a:rPr>
              <a:t>Harte </a:t>
            </a:r>
            <a:r>
              <a:rPr lang="de-CH" sz="2400" b="1" i="1" dirty="0">
                <a:effectLst>
                  <a:outerShdw blurRad="50800" dist="38100" algn="tr" rotWithShape="0">
                    <a:prstClr val="black">
                      <a:alpha val="40000"/>
                    </a:prstClr>
                  </a:outerShdw>
                </a:effectLst>
              </a:rPr>
              <a:t>Zeiten für den Amateurfunk…</a:t>
            </a:r>
          </a:p>
          <a:p>
            <a:pPr>
              <a:defRPr/>
            </a:pPr>
            <a:r>
              <a:rPr lang="de-CH" sz="2400" dirty="0" smtClean="0">
                <a:effectLst>
                  <a:outerShdw blurRad="50800" dist="38100" algn="tr" rotWithShape="0">
                    <a:prstClr val="black">
                      <a:alpha val="40000"/>
                    </a:prstClr>
                  </a:outerShdw>
                </a:effectLst>
              </a:rPr>
              <a:t>Flächendeckende Antennenverbote</a:t>
            </a:r>
            <a:endParaRPr lang="de-CH" sz="2400" dirty="0">
              <a:effectLst>
                <a:outerShdw blurRad="50800" dist="38100" algn="tr" rotWithShape="0">
                  <a:prstClr val="black">
                    <a:alpha val="40000"/>
                  </a:prstClr>
                </a:outerShdw>
              </a:effectLst>
            </a:endParaRPr>
          </a:p>
          <a:p>
            <a:pPr>
              <a:defRPr/>
            </a:pPr>
            <a:r>
              <a:rPr lang="de-CH" sz="2400" dirty="0">
                <a:effectLst>
                  <a:outerShdw blurRad="50800" dist="38100" algn="tr" rotWithShape="0">
                    <a:prstClr val="black">
                      <a:alpha val="40000"/>
                    </a:prstClr>
                  </a:outerShdw>
                </a:effectLst>
              </a:rPr>
              <a:t>Bewilligungsbürokratie (Bewilligung kostet mehr als Anlage!)</a:t>
            </a:r>
          </a:p>
          <a:p>
            <a:pPr>
              <a:defRPr/>
            </a:pPr>
            <a:r>
              <a:rPr lang="de-CH" sz="2400" dirty="0">
                <a:effectLst>
                  <a:outerShdw blurRad="50800" dist="38100" algn="tr" rotWithShape="0">
                    <a:prstClr val="black">
                      <a:alpha val="40000"/>
                    </a:prstClr>
                  </a:outerShdw>
                </a:effectLst>
              </a:rPr>
              <a:t>NIS-Verordnung, Strahlungshysterie</a:t>
            </a:r>
          </a:p>
          <a:p>
            <a:pPr>
              <a:defRPr/>
            </a:pPr>
            <a:r>
              <a:rPr lang="de-CH" sz="2400" dirty="0">
                <a:effectLst>
                  <a:outerShdw blurRad="50800" dist="38100" algn="tr" rotWithShape="0">
                    <a:prstClr val="black">
                      <a:alpha val="40000"/>
                    </a:prstClr>
                  </a:outerShdw>
                </a:effectLst>
              </a:rPr>
              <a:t>man </a:t>
            </a:r>
            <a:r>
              <a:rPr lang="de-CH" sz="2400" dirty="0" err="1">
                <a:effectLst>
                  <a:outerShdw blurRad="50800" dist="38100" algn="tr" rotWithShape="0">
                    <a:prstClr val="black">
                      <a:alpha val="40000"/>
                    </a:prstClr>
                  </a:outerShdw>
                </a:effectLst>
              </a:rPr>
              <a:t>made</a:t>
            </a:r>
            <a:r>
              <a:rPr lang="de-CH" sz="2400" dirty="0">
                <a:effectLst>
                  <a:outerShdw blurRad="50800" dist="38100" algn="tr" rotWithShape="0">
                    <a:prstClr val="black">
                      <a:alpha val="40000"/>
                    </a:prstClr>
                  </a:outerShdw>
                </a:effectLst>
              </a:rPr>
              <a:t> </a:t>
            </a:r>
            <a:r>
              <a:rPr lang="de-CH" sz="2400" dirty="0" err="1">
                <a:effectLst>
                  <a:outerShdw blurRad="50800" dist="38100" algn="tr" rotWithShape="0">
                    <a:prstClr val="black">
                      <a:alpha val="40000"/>
                    </a:prstClr>
                  </a:outerShdw>
                </a:effectLst>
              </a:rPr>
              <a:t>noise</a:t>
            </a:r>
            <a:r>
              <a:rPr lang="de-CH" sz="2400" dirty="0">
                <a:effectLst>
                  <a:outerShdw blurRad="50800" dist="38100" algn="tr" rotWithShape="0">
                    <a:prstClr val="black">
                      <a:alpha val="40000"/>
                    </a:prstClr>
                  </a:outerShdw>
                </a:effectLst>
              </a:rPr>
              <a:t> (PLC-Schrott, PC, Schaltnetzteile)</a:t>
            </a:r>
          </a:p>
          <a:p>
            <a:pPr>
              <a:defRPr/>
            </a:pPr>
            <a:r>
              <a:rPr lang="de-CH" sz="2400" dirty="0">
                <a:effectLst>
                  <a:outerShdw blurRad="50800" dist="38100" algn="tr" rotWithShape="0">
                    <a:prstClr val="black">
                      <a:alpha val="40000"/>
                    </a:prstClr>
                  </a:outerShdw>
                </a:effectLst>
              </a:rPr>
              <a:t>Ärger mit Nachbarn, Hauseigentümern</a:t>
            </a:r>
            <a:br>
              <a:rPr lang="de-CH" sz="2400" dirty="0">
                <a:effectLst>
                  <a:outerShdw blurRad="50800" dist="38100" algn="tr" rotWithShape="0">
                    <a:prstClr val="black">
                      <a:alpha val="40000"/>
                    </a:prstClr>
                  </a:outerShdw>
                </a:effectLst>
              </a:rPr>
            </a:br>
            <a:r>
              <a:rPr lang="de-CH" sz="2400" dirty="0">
                <a:effectLst>
                  <a:outerShdw blurRad="50800" dist="38100" algn="tr" rotWithShape="0">
                    <a:prstClr val="black">
                      <a:alpha val="40000"/>
                    </a:prstClr>
                  </a:outerShdw>
                </a:effectLst>
              </a:rPr>
              <a:t>Schweiz mit 9 </a:t>
            </a:r>
            <a:r>
              <a:rPr lang="de-CH" sz="2400" dirty="0" err="1">
                <a:effectLst>
                  <a:outerShdw blurRad="50800" dist="38100" algn="tr" rotWithShape="0">
                    <a:prstClr val="black">
                      <a:alpha val="40000"/>
                    </a:prstClr>
                  </a:outerShdw>
                </a:effectLst>
              </a:rPr>
              <a:t>Mio</a:t>
            </a:r>
            <a:r>
              <a:rPr lang="de-CH" sz="2400" dirty="0">
                <a:effectLst>
                  <a:outerShdw blurRad="50800" dist="38100" algn="tr" rotWithShape="0">
                    <a:prstClr val="black">
                      <a:alpha val="40000"/>
                    </a:prstClr>
                  </a:outerShdw>
                </a:effectLst>
              </a:rPr>
              <a:t> Einwohnern und verdichteter Bauweise</a:t>
            </a:r>
            <a:r>
              <a:rPr lang="de-CH" sz="2400" dirty="0" smtClean="0">
                <a:effectLst>
                  <a:outerShdw blurRad="50800" dist="38100" algn="tr" rotWithShape="0">
                    <a:prstClr val="black">
                      <a:alpha val="40000"/>
                    </a:prstClr>
                  </a:outerShdw>
                </a:effectLst>
              </a:rPr>
              <a:t>???</a:t>
            </a:r>
          </a:p>
          <a:p>
            <a:pPr>
              <a:defRPr/>
            </a:pPr>
            <a:r>
              <a:rPr lang="de-CH" sz="2400" dirty="0" smtClean="0">
                <a:effectLst>
                  <a:outerShdw blurRad="50800" dist="38100" algn="tr" rotWithShape="0">
                    <a:prstClr val="black">
                      <a:alpha val="40000"/>
                    </a:prstClr>
                  </a:outerShdw>
                </a:effectLst>
              </a:rPr>
              <a:t>Kein Sozialprestige mehr, jeder «</a:t>
            </a:r>
            <a:r>
              <a:rPr lang="de-CH" sz="2400" dirty="0" err="1" smtClean="0">
                <a:effectLst>
                  <a:outerShdw blurRad="50800" dist="38100" algn="tr" rotWithShape="0">
                    <a:prstClr val="black">
                      <a:alpha val="40000"/>
                    </a:prstClr>
                  </a:outerShdw>
                </a:effectLst>
              </a:rPr>
              <a:t>Tubel</a:t>
            </a:r>
            <a:r>
              <a:rPr lang="de-CH" sz="2400" dirty="0" smtClean="0">
                <a:effectLst>
                  <a:outerShdw blurRad="50800" dist="38100" algn="tr" rotWithShape="0">
                    <a:prstClr val="black">
                      <a:alpha val="40000"/>
                    </a:prstClr>
                  </a:outerShdw>
                </a:effectLst>
              </a:rPr>
              <a:t>» kann via Internet, Handy und Skype interkontinental kommunizieren!</a:t>
            </a:r>
            <a:endParaRPr lang="de-CH" sz="2400" dirty="0">
              <a:effectLst>
                <a:outerShdw blurRad="50800" dist="38100" algn="tr" rotWithShape="0">
                  <a:prstClr val="black">
                    <a:alpha val="40000"/>
                  </a:prstClr>
                </a:outerShdw>
              </a:effectLst>
            </a:endParaRPr>
          </a:p>
          <a:p>
            <a:pPr eaLnBrk="1" hangingPunct="1">
              <a:lnSpc>
                <a:spcPct val="80000"/>
              </a:lnSpc>
              <a:defRPr/>
            </a:pPr>
            <a:endParaRPr lang="de-CH" sz="2400" dirty="0" smtClean="0"/>
          </a:p>
          <a:p>
            <a:pPr eaLnBrk="1" hangingPunct="1">
              <a:lnSpc>
                <a:spcPct val="80000"/>
              </a:lnSpc>
              <a:defRPr/>
            </a:pPr>
            <a:endParaRPr lang="de-CH" sz="2400" dirty="0" smtClean="0"/>
          </a:p>
          <a:p>
            <a:pPr eaLnBrk="1" hangingPunct="1">
              <a:lnSpc>
                <a:spcPct val="80000"/>
              </a:lnSpc>
              <a:defRPr/>
            </a:pPr>
            <a:endParaRPr lang="de-CH" sz="2400" dirty="0" smtClean="0"/>
          </a:p>
          <a:p>
            <a:pPr eaLnBrk="1" hangingPunct="1">
              <a:lnSpc>
                <a:spcPct val="80000"/>
              </a:lnSpc>
              <a:defRPr/>
            </a:pPr>
            <a:endParaRPr lang="de-CH"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Umsetzungsbeispiel</a:t>
            </a:r>
          </a:p>
        </p:txBody>
      </p:sp>
      <p:sp>
        <p:nvSpPr>
          <p:cNvPr id="3" name="Inhaltsplatzhalter 2"/>
          <p:cNvSpPr>
            <a:spLocks noGrp="1"/>
          </p:cNvSpPr>
          <p:nvPr>
            <p:ph idx="1"/>
          </p:nvPr>
        </p:nvSpPr>
        <p:spPr/>
        <p:txBody>
          <a:bodyPr/>
          <a:lstStyle/>
          <a:p>
            <a:pPr marL="0" indent="0">
              <a:buFont typeface="Wingdings" pitchFamily="2" charset="2"/>
              <a:buNone/>
              <a:defRPr/>
            </a:pPr>
            <a:r>
              <a:rPr lang="de-CH" b="1" dirty="0"/>
              <a:t>Art. 74 </a:t>
            </a:r>
            <a:r>
              <a:rPr lang="de-CH" b="1" dirty="0" smtClean="0"/>
              <a:t>BV Umweltschutz</a:t>
            </a:r>
            <a:endParaRPr lang="de-CH" b="1" dirty="0"/>
          </a:p>
          <a:p>
            <a:pPr marL="0" indent="0">
              <a:buFont typeface="Wingdings" pitchFamily="2" charset="2"/>
              <a:buNone/>
              <a:defRPr/>
            </a:pPr>
            <a:r>
              <a:rPr lang="de-CH" sz="2400" baseline="30000" dirty="0"/>
              <a:t>1</a:t>
            </a:r>
            <a:r>
              <a:rPr lang="de-CH" sz="2400" dirty="0"/>
              <a:t> Der Bund erlässt Vorschriften über den Schutz des Menschen und seiner natürlichen Umwelt vor schädlichen oder lästigen Einwirkungen.</a:t>
            </a:r>
          </a:p>
          <a:p>
            <a:pPr marL="0" indent="0">
              <a:buFont typeface="Wingdings" pitchFamily="2" charset="2"/>
              <a:buNone/>
              <a:defRPr/>
            </a:pPr>
            <a:r>
              <a:rPr lang="de-CH" sz="2400" baseline="30000" dirty="0"/>
              <a:t>2</a:t>
            </a:r>
            <a:r>
              <a:rPr lang="de-CH" sz="2400" dirty="0"/>
              <a:t> Er sorgt dafür, dass solche Einwirkungen vermieden werden. Die Kosten der Vermeidung und Beseitigung tragen die Verursacher.</a:t>
            </a:r>
          </a:p>
          <a:p>
            <a:pPr marL="0" indent="0">
              <a:buFont typeface="Wingdings" pitchFamily="2" charset="2"/>
              <a:buNone/>
              <a:defRPr/>
            </a:pPr>
            <a:r>
              <a:rPr lang="de-CH" sz="2400" baseline="30000" dirty="0"/>
              <a:t>3</a:t>
            </a:r>
            <a:r>
              <a:rPr lang="de-CH" sz="2400" dirty="0"/>
              <a:t> Für den Vollzug der Vorschriften sind die Kantone zuständig, soweit das Gesetz ihn nicht dem Bund vorbehält.</a:t>
            </a:r>
          </a:p>
          <a:p>
            <a:pPr>
              <a:defRPr/>
            </a:pPr>
            <a:endParaRPr lang="de-CH"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Umsetzungsbeispiel</a:t>
            </a:r>
          </a:p>
        </p:txBody>
      </p:sp>
      <p:sp>
        <p:nvSpPr>
          <p:cNvPr id="3" name="Inhaltsplatzhalter 2"/>
          <p:cNvSpPr>
            <a:spLocks noGrp="1"/>
          </p:cNvSpPr>
          <p:nvPr>
            <p:ph idx="1"/>
          </p:nvPr>
        </p:nvSpPr>
        <p:spPr/>
        <p:txBody>
          <a:bodyPr/>
          <a:lstStyle/>
          <a:p>
            <a:pPr marL="0" indent="0">
              <a:buFont typeface="Wingdings" pitchFamily="2" charset="2"/>
              <a:buNone/>
              <a:defRPr/>
            </a:pPr>
            <a:r>
              <a:rPr lang="de-CH" sz="2400" dirty="0"/>
              <a:t>814.01</a:t>
            </a:r>
          </a:p>
          <a:p>
            <a:pPr marL="0" indent="0">
              <a:buFont typeface="Wingdings" pitchFamily="2" charset="2"/>
              <a:buNone/>
              <a:defRPr/>
            </a:pPr>
            <a:r>
              <a:rPr lang="de-CH" sz="2400" b="1" dirty="0" smtClean="0"/>
              <a:t>Bundesgesetz </a:t>
            </a:r>
            <a:endParaRPr lang="de-CH" sz="2400" b="1" dirty="0"/>
          </a:p>
          <a:p>
            <a:pPr marL="0" indent="0">
              <a:buFont typeface="Wingdings" pitchFamily="2" charset="2"/>
              <a:buNone/>
              <a:defRPr/>
            </a:pPr>
            <a:r>
              <a:rPr lang="de-CH" sz="2400" b="1" dirty="0"/>
              <a:t>über den Umweltschutz</a:t>
            </a:r>
          </a:p>
          <a:p>
            <a:pPr marL="0" indent="0">
              <a:buFont typeface="Wingdings" pitchFamily="2" charset="2"/>
              <a:buNone/>
              <a:defRPr/>
            </a:pPr>
            <a:r>
              <a:rPr lang="de-CH" sz="2400" dirty="0" smtClean="0"/>
              <a:t>(</a:t>
            </a:r>
            <a:r>
              <a:rPr lang="de-CH" sz="2400" dirty="0"/>
              <a:t>Umweltschutzgesetz, USG)</a:t>
            </a:r>
          </a:p>
          <a:p>
            <a:pPr marL="0" indent="0">
              <a:buFont typeface="Wingdings" pitchFamily="2" charset="2"/>
              <a:buNone/>
              <a:defRPr/>
            </a:pPr>
            <a:r>
              <a:rPr lang="de-CH" sz="2400" dirty="0" smtClean="0"/>
              <a:t>vom </a:t>
            </a:r>
            <a:r>
              <a:rPr lang="de-CH" sz="2400" dirty="0"/>
              <a:t>7. Oktober 1983 (Stand am 1. August 2010)</a:t>
            </a:r>
          </a:p>
          <a:p>
            <a:pPr marL="0" indent="0">
              <a:buFont typeface="Wingdings" pitchFamily="2" charset="2"/>
              <a:buNone/>
              <a:defRPr/>
            </a:pPr>
            <a:r>
              <a:rPr lang="de-CH" sz="2400" dirty="0" smtClean="0"/>
              <a:t>Die </a:t>
            </a:r>
            <a:r>
              <a:rPr lang="de-CH" sz="2400" b="1" dirty="0"/>
              <a:t>Bundesversammlung </a:t>
            </a:r>
            <a:r>
              <a:rPr lang="de-CH" sz="2400" dirty="0"/>
              <a:t>der Schweizerischen Eidgenossenschaft</a:t>
            </a:r>
            <a:r>
              <a:rPr lang="de-CH" sz="2400" dirty="0" smtClean="0"/>
              <a:t>,  </a:t>
            </a:r>
            <a:endParaRPr lang="de-CH" sz="2400" dirty="0"/>
          </a:p>
          <a:p>
            <a:pPr marL="0" indent="0">
              <a:buFont typeface="Wingdings" pitchFamily="2" charset="2"/>
              <a:buNone/>
              <a:defRPr/>
            </a:pPr>
            <a:r>
              <a:rPr lang="de-CH" sz="2400" b="1" dirty="0"/>
              <a:t>gestützt auf Artikel 74 Absatz 1 der Bundesverfassung</a:t>
            </a:r>
            <a:r>
              <a:rPr lang="de-CH" sz="2400" dirty="0"/>
              <a:t>1,2 nach Einsicht in eine Botschaft des Bundesrates vom 31. Oktober 19793,</a:t>
            </a:r>
          </a:p>
          <a:p>
            <a:pPr marL="0" indent="0">
              <a:buFont typeface="Wingdings" pitchFamily="2" charset="2"/>
              <a:buNone/>
              <a:defRPr/>
            </a:pPr>
            <a:endParaRPr lang="de-CH"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Umsetzungsbeispiel</a:t>
            </a:r>
          </a:p>
        </p:txBody>
      </p:sp>
      <p:sp>
        <p:nvSpPr>
          <p:cNvPr id="3" name="Inhaltsplatzhalter 2"/>
          <p:cNvSpPr>
            <a:spLocks noGrp="1"/>
          </p:cNvSpPr>
          <p:nvPr>
            <p:ph idx="1"/>
          </p:nvPr>
        </p:nvSpPr>
        <p:spPr/>
        <p:txBody>
          <a:bodyPr/>
          <a:lstStyle/>
          <a:p>
            <a:pPr marL="0" indent="0">
              <a:buFont typeface="Wingdings" pitchFamily="2" charset="2"/>
              <a:buNone/>
              <a:defRPr/>
            </a:pPr>
            <a:r>
              <a:rPr lang="de-CH" sz="2400" dirty="0"/>
              <a:t>814.710</a:t>
            </a:r>
          </a:p>
          <a:p>
            <a:pPr marL="0" indent="0">
              <a:buFont typeface="Wingdings" pitchFamily="2" charset="2"/>
              <a:buNone/>
              <a:defRPr/>
            </a:pPr>
            <a:r>
              <a:rPr lang="de-CH" sz="2400" b="1" dirty="0" smtClean="0"/>
              <a:t>Verordnung </a:t>
            </a:r>
            <a:endParaRPr lang="de-CH" sz="2400" b="1" dirty="0"/>
          </a:p>
          <a:p>
            <a:pPr marL="0" indent="0">
              <a:buFont typeface="Wingdings" pitchFamily="2" charset="2"/>
              <a:buNone/>
              <a:defRPr/>
            </a:pPr>
            <a:r>
              <a:rPr lang="de-CH" sz="2400" b="1" dirty="0"/>
              <a:t>über den Schutz vor nichtionisierender </a:t>
            </a:r>
            <a:r>
              <a:rPr lang="de-CH" sz="2400" b="1" dirty="0" smtClean="0"/>
              <a:t>Strahlung (</a:t>
            </a:r>
            <a:r>
              <a:rPr lang="de-CH" sz="2400" b="1" dirty="0"/>
              <a:t>NISV)</a:t>
            </a:r>
          </a:p>
          <a:p>
            <a:pPr marL="0" indent="0">
              <a:buFont typeface="Wingdings" pitchFamily="2" charset="2"/>
              <a:buNone/>
              <a:defRPr/>
            </a:pPr>
            <a:r>
              <a:rPr lang="de-CH" sz="2400" dirty="0" smtClean="0"/>
              <a:t>vom </a:t>
            </a:r>
            <a:r>
              <a:rPr lang="de-CH" sz="2400" dirty="0"/>
              <a:t>23. Dezember 1999 (Stand am 1. Juli 2012)</a:t>
            </a:r>
          </a:p>
          <a:p>
            <a:pPr marL="0" indent="0">
              <a:buFont typeface="Wingdings" pitchFamily="2" charset="2"/>
              <a:buNone/>
              <a:defRPr/>
            </a:pPr>
            <a:r>
              <a:rPr lang="de-CH" sz="2400" b="1" dirty="0" smtClean="0"/>
              <a:t>Der </a:t>
            </a:r>
            <a:r>
              <a:rPr lang="de-CH" sz="2400" b="1" dirty="0"/>
              <a:t>Schweizerische Bundesrat,</a:t>
            </a:r>
          </a:p>
          <a:p>
            <a:pPr marL="0" indent="0">
              <a:buFont typeface="Wingdings" pitchFamily="2" charset="2"/>
              <a:buNone/>
              <a:defRPr/>
            </a:pPr>
            <a:r>
              <a:rPr lang="de-CH" sz="2400" dirty="0" smtClean="0"/>
              <a:t>gestützt </a:t>
            </a:r>
            <a:r>
              <a:rPr lang="de-CH" sz="2400" dirty="0"/>
              <a:t>auf die Artikel 12 Absatz 2, 13 Absatz 1, 16 Absatz 2, 38 Absatz 3 und 39 </a:t>
            </a:r>
            <a:r>
              <a:rPr lang="de-CH" sz="2400" b="1" dirty="0"/>
              <a:t>Absatz 1 des Umweltschutzgesetzes</a:t>
            </a:r>
            <a:r>
              <a:rPr lang="de-CH" sz="2400" dirty="0"/>
              <a:t> vom 7. Oktober 19831 (Gesetz) und auf Artikel 3 des Raumplanungsgesetzes vom 22. Juni </a:t>
            </a:r>
            <a:r>
              <a:rPr lang="de-CH" sz="2400" dirty="0" smtClean="0"/>
              <a:t>1979, verordnet</a:t>
            </a:r>
            <a:r>
              <a:rPr lang="de-CH" sz="2400" dirty="0"/>
              <a:t>:</a:t>
            </a:r>
          </a:p>
          <a:p>
            <a:pPr marL="0" indent="0">
              <a:buFont typeface="Wingdings" pitchFamily="2" charset="2"/>
              <a:buNone/>
              <a:defRPr/>
            </a:pPr>
            <a:endParaRPr lang="de-CH"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Prinzip Gewaltentrennung</a:t>
            </a:r>
          </a:p>
        </p:txBody>
      </p:sp>
      <p:graphicFrame>
        <p:nvGraphicFramePr>
          <p:cNvPr id="5" name="Inhaltsplatzhalter 4"/>
          <p:cNvGraphicFramePr>
            <a:graphicFrameLocks noGrp="1"/>
          </p:cNvGraphicFramePr>
          <p:nvPr>
            <p:ph idx="1"/>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 3"/>
          <p:cNvGraphicFramePr/>
          <p:nvPr/>
        </p:nvGraphicFramePr>
        <p:xfrm>
          <a:off x="1016472" y="1124744"/>
          <a:ext cx="7200800" cy="5144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820" name="Textfeld 5"/>
          <p:cNvSpPr txBox="1">
            <a:spLocks noChangeArrowheads="1"/>
          </p:cNvSpPr>
          <p:nvPr/>
        </p:nvSpPr>
        <p:spPr bwMode="auto">
          <a:xfrm>
            <a:off x="1155700" y="4724400"/>
            <a:ext cx="7058025" cy="1878013"/>
          </a:xfrm>
          <a:prstGeom prst="rect">
            <a:avLst/>
          </a:prstGeom>
          <a:noFill/>
          <a:ln w="9525">
            <a:noFill/>
            <a:miter lim="800000"/>
            <a:headEnd/>
            <a:tailEnd/>
          </a:ln>
        </p:spPr>
        <p:txBody>
          <a:bodyPr>
            <a:spAutoFit/>
          </a:bodyPr>
          <a:lstStyle/>
          <a:p>
            <a:r>
              <a:rPr lang="de-CH" sz="2900">
                <a:solidFill>
                  <a:srgbClr val="FFFFFF"/>
                </a:solidFill>
              </a:rPr>
              <a:t>Die verschiedenen Institutionen sind unabhängig in ihrer Tätigkeit, kontrollieren/wählen sich aber gegenseitig.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de-DE" dirty="0" smtClean="0"/>
              <a:t>Prinzip Föderalismus</a:t>
            </a:r>
          </a:p>
        </p:txBody>
      </p:sp>
      <p:sp>
        <p:nvSpPr>
          <p:cNvPr id="2" name="Inhaltsplatzhalter 1"/>
          <p:cNvSpPr>
            <a:spLocks noGrp="1"/>
          </p:cNvSpPr>
          <p:nvPr>
            <p:ph idx="1"/>
          </p:nvPr>
        </p:nvSpPr>
        <p:spPr>
          <a:xfrm>
            <a:off x="1042988" y="1700213"/>
            <a:ext cx="7543800" cy="4114800"/>
          </a:xfrm>
        </p:spPr>
        <p:txBody>
          <a:bodyPr/>
          <a:lstStyle/>
          <a:p>
            <a:pPr>
              <a:defRPr/>
            </a:pPr>
            <a:r>
              <a:rPr lang="de-CH" dirty="0" smtClean="0"/>
              <a:t>Zuständig ist immer die jeweils unterste mögliche Stufe</a:t>
            </a:r>
            <a:br>
              <a:rPr lang="de-CH" dirty="0" smtClean="0"/>
            </a:br>
            <a:endParaRPr lang="de-CH" dirty="0" smtClean="0"/>
          </a:p>
          <a:p>
            <a:pPr>
              <a:defRPr/>
            </a:pPr>
            <a:r>
              <a:rPr lang="de-CH" dirty="0" smtClean="0"/>
              <a:t>Nur was diese nicht selber lösen kann, wird von der höheren Stufe übernommen</a:t>
            </a:r>
            <a:br>
              <a:rPr lang="de-CH" dirty="0" smtClean="0"/>
            </a:br>
            <a:endParaRPr lang="de-CH" dirty="0" smtClean="0"/>
          </a:p>
          <a:p>
            <a:pPr>
              <a:defRPr/>
            </a:pPr>
            <a:r>
              <a:rPr lang="de-CH" dirty="0" smtClean="0"/>
              <a:t>Bund macht Gesetze, Kantone und Gemeinden übernehmen Vollzug</a:t>
            </a:r>
            <a:r>
              <a:rPr lang="de-CH" dirty="0"/>
              <a:t/>
            </a:r>
            <a:br>
              <a:rPr lang="de-CH" dirty="0"/>
            </a:br>
            <a:endParaRPr lang="de-CH"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CH" sz="3200" b="0" i="1" dirty="0" smtClean="0"/>
              <a:t>Recht und Unrecht für Funkamateure</a:t>
            </a:r>
            <a:r>
              <a:rPr lang="de-CH" sz="4000" b="0" i="1" dirty="0" smtClean="0"/>
              <a:t/>
            </a:r>
            <a:br>
              <a:rPr lang="de-CH" sz="4000" b="0" i="1" dirty="0" smtClean="0"/>
            </a:br>
            <a:r>
              <a:rPr lang="de-CH" sz="3200" b="0" i="1" dirty="0" smtClean="0"/>
              <a:t>Aufbau EU-Recht</a:t>
            </a:r>
            <a:endParaRPr lang="de-DE" sz="3200" b="0" i="1" dirty="0" smtClean="0"/>
          </a:p>
        </p:txBody>
      </p:sp>
      <p:sp>
        <p:nvSpPr>
          <p:cNvPr id="36866" name="Rectangle 3"/>
          <p:cNvSpPr>
            <a:spLocks noGrp="1" noChangeArrowheads="1"/>
          </p:cNvSpPr>
          <p:nvPr>
            <p:ph type="body" idx="1"/>
          </p:nvPr>
        </p:nvSpPr>
        <p:spPr>
          <a:xfrm>
            <a:off x="1042988" y="1989138"/>
            <a:ext cx="7543800" cy="4471987"/>
          </a:xfrm>
        </p:spPr>
        <p:txBody>
          <a:bodyPr/>
          <a:lstStyle/>
          <a:p>
            <a:pPr eaLnBrk="1" hangingPunct="1">
              <a:buFont typeface="Wingdings" pitchFamily="2" charset="2"/>
              <a:buNone/>
            </a:pPr>
            <a:endParaRPr lang="de-DE" sz="1800" b="1" smtClean="0">
              <a:effectLst/>
            </a:endParaRPr>
          </a:p>
          <a:p>
            <a:pPr eaLnBrk="1" hangingPunct="1">
              <a:buFont typeface="Wingdings" pitchFamily="2" charset="2"/>
              <a:buNone/>
            </a:pPr>
            <a:endParaRPr lang="de-DE" sz="1800" b="1" smtClean="0">
              <a:effectLst/>
            </a:endParaRPr>
          </a:p>
          <a:p>
            <a:pPr eaLnBrk="1" hangingPunct="1">
              <a:buFont typeface="Wingdings" pitchFamily="2" charset="2"/>
              <a:buNone/>
            </a:pPr>
            <a:endParaRPr lang="de-DE" sz="1800" b="1" smtClean="0">
              <a:effectLst/>
            </a:endParaRPr>
          </a:p>
          <a:p>
            <a:pPr eaLnBrk="1" hangingPunct="1">
              <a:buFont typeface="Wingdings" pitchFamily="2" charset="2"/>
              <a:buNone/>
            </a:pPr>
            <a:endParaRPr lang="de-DE" sz="1800" b="1" smtClean="0">
              <a:effectLst/>
            </a:endParaRPr>
          </a:p>
        </p:txBody>
      </p:sp>
      <p:sp>
        <p:nvSpPr>
          <p:cNvPr id="36867"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36868" name="Picture 9" descr="Aufbau des EU-Rechts"/>
          <p:cNvPicPr>
            <a:picLocks noChangeAspect="1" noChangeArrowheads="1"/>
          </p:cNvPicPr>
          <p:nvPr/>
        </p:nvPicPr>
        <p:blipFill>
          <a:blip r:embed="rId2"/>
          <a:srcRect/>
          <a:stretch>
            <a:fillRect/>
          </a:stretch>
        </p:blipFill>
        <p:spPr bwMode="auto">
          <a:xfrm>
            <a:off x="1116013" y="1989138"/>
            <a:ext cx="7135812" cy="3168650"/>
          </a:xfrm>
          <a:prstGeom prst="rect">
            <a:avLst/>
          </a:prstGeom>
          <a:noFill/>
          <a:ln w="9525">
            <a:noFill/>
            <a:miter lim="800000"/>
            <a:headEnd/>
            <a:tailEnd/>
          </a:ln>
        </p:spPr>
      </p:pic>
      <p:sp>
        <p:nvSpPr>
          <p:cNvPr id="36869" name="Rectangle 10"/>
          <p:cNvSpPr>
            <a:spLocks noChangeArrowheads="1"/>
          </p:cNvSpPr>
          <p:nvPr/>
        </p:nvSpPr>
        <p:spPr bwMode="auto">
          <a:xfrm>
            <a:off x="1116013" y="5308600"/>
            <a:ext cx="5707062" cy="1016000"/>
          </a:xfrm>
          <a:prstGeom prst="rect">
            <a:avLst/>
          </a:prstGeom>
          <a:noFill/>
          <a:ln w="9525">
            <a:noFill/>
            <a:miter lim="800000"/>
            <a:headEnd/>
            <a:tailEnd/>
          </a:ln>
        </p:spPr>
        <p:txBody>
          <a:bodyPr>
            <a:spAutoFit/>
          </a:bodyPr>
          <a:lstStyle/>
          <a:p>
            <a:r>
              <a:rPr lang="de-CH" sz="2000" b="1"/>
              <a:t>Im technischen Bereich werden die Verordnungen durch Normen ergänzt/ersetzt (EN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de-CH" sz="2400" b="0" i="1" smtClean="0"/>
              <a:t>Recht und Unrecht für Funkamateure</a:t>
            </a:r>
            <a:br>
              <a:rPr lang="de-CH" sz="2400" b="0" i="1" smtClean="0"/>
            </a:br>
            <a:r>
              <a:rPr lang="de-CH" sz="2400" b="0" i="1" smtClean="0"/>
              <a:t>Verfassung/Gesetz/Verordnung/Normen</a:t>
            </a:r>
            <a:endParaRPr lang="de-DE" sz="2400" b="0" i="1" smtClean="0"/>
          </a:p>
        </p:txBody>
      </p:sp>
      <p:sp>
        <p:nvSpPr>
          <p:cNvPr id="37890" name="Rectangle 3"/>
          <p:cNvSpPr>
            <a:spLocks noGrp="1" noChangeArrowheads="1"/>
          </p:cNvSpPr>
          <p:nvPr>
            <p:ph type="body" idx="1"/>
          </p:nvPr>
        </p:nvSpPr>
        <p:spPr>
          <a:xfrm>
            <a:off x="1042988" y="1989138"/>
            <a:ext cx="7543800" cy="4471987"/>
          </a:xfrm>
        </p:spPr>
        <p:txBody>
          <a:bodyPr/>
          <a:lstStyle/>
          <a:p>
            <a:pPr marL="0" indent="0" eaLnBrk="1" hangingPunct="1">
              <a:buFont typeface="Wingdings" pitchFamily="2" charset="2"/>
              <a:buNone/>
            </a:pPr>
            <a:r>
              <a:rPr lang="de-CH" sz="1800" b="1" dirty="0" smtClean="0">
                <a:effectLst/>
                <a:hlinkClick r:id="rId2" action="ppaction://hlinkfile"/>
              </a:rPr>
              <a:t>Wichtig: die EU-Normen gelten in vielen Gebieten als Schweizer Recht. Deren Einhaltung bestimmt, ob eine Anlage als "dem Stand der Technik" entsprechend klassiert wird! </a:t>
            </a:r>
          </a:p>
        </p:txBody>
      </p:sp>
      <p:pic>
        <p:nvPicPr>
          <p:cNvPr id="37892" name="Picture 9" descr="b2ab058d144258d8ffff824bffa86322"/>
          <p:cNvPicPr>
            <a:picLocks noChangeAspect="1" noChangeArrowheads="1"/>
          </p:cNvPicPr>
          <p:nvPr/>
        </p:nvPicPr>
        <p:blipFill>
          <a:blip r:embed="rId3"/>
          <a:srcRect/>
          <a:stretch>
            <a:fillRect/>
          </a:stretch>
        </p:blipFill>
        <p:spPr bwMode="auto">
          <a:xfrm>
            <a:off x="2916238" y="2924175"/>
            <a:ext cx="3197225"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CH" sz="3200" b="0" i="1" dirty="0" smtClean="0"/>
              <a:t>Recht und Unrecht für Funkamateure</a:t>
            </a:r>
            <a:r>
              <a:rPr lang="de-CH" sz="4000" b="0" i="1" dirty="0" smtClean="0"/>
              <a:t/>
            </a:r>
            <a:br>
              <a:rPr lang="de-CH" sz="4000" b="0" i="1" dirty="0" smtClean="0"/>
            </a:br>
            <a:r>
              <a:rPr lang="de-CH" sz="3200" b="0" i="1" dirty="0" smtClean="0"/>
              <a:t>Einige Fakten zum EU-Recht	</a:t>
            </a:r>
            <a:endParaRPr lang="de-DE" sz="3200" b="0" i="1" dirty="0" smtClean="0"/>
          </a:p>
        </p:txBody>
      </p:sp>
      <p:sp>
        <p:nvSpPr>
          <p:cNvPr id="38914" name="Rectangle 3"/>
          <p:cNvSpPr>
            <a:spLocks noGrp="1" noChangeArrowheads="1"/>
          </p:cNvSpPr>
          <p:nvPr>
            <p:ph type="body" idx="1"/>
          </p:nvPr>
        </p:nvSpPr>
        <p:spPr>
          <a:xfrm>
            <a:off x="1042988" y="1989138"/>
            <a:ext cx="7543800" cy="4471987"/>
          </a:xfrm>
        </p:spPr>
        <p:txBody>
          <a:bodyPr/>
          <a:lstStyle/>
          <a:p>
            <a:pPr eaLnBrk="1" hangingPunct="1"/>
            <a:r>
              <a:rPr lang="de-DE" sz="2400" smtClean="0">
                <a:effectLst/>
              </a:rPr>
              <a:t>Das Gemeinschaftsrecht „acquis communotaire“ umfasst rund 80‘000 Seiten</a:t>
            </a:r>
            <a:br>
              <a:rPr lang="de-DE" sz="2400" smtClean="0">
                <a:effectLst/>
              </a:rPr>
            </a:br>
            <a:endParaRPr lang="de-DE" sz="2400" smtClean="0">
              <a:effectLst/>
            </a:endParaRPr>
          </a:p>
          <a:p>
            <a:pPr eaLnBrk="1" hangingPunct="1"/>
            <a:r>
              <a:rPr lang="de-DE" sz="2400" smtClean="0">
                <a:effectLst/>
              </a:rPr>
              <a:t>Für die EU-kompatible Herstellung eines Nuggis müssen 91 Anforderungen auf über 50 Seiten erfüllt werden</a:t>
            </a:r>
            <a:br>
              <a:rPr lang="de-DE" sz="2400" smtClean="0">
                <a:effectLst/>
              </a:rPr>
            </a:br>
            <a:endParaRPr lang="de-DE" sz="2400" smtClean="0">
              <a:effectLst/>
            </a:endParaRPr>
          </a:p>
          <a:p>
            <a:pPr eaLnBrk="1" hangingPunct="1"/>
            <a:r>
              <a:rPr lang="de-DE" sz="2400" smtClean="0">
                <a:effectLst/>
              </a:rPr>
              <a:t>Die Übersetzung einer Seite EU-Papier kostet durchschnittlich EUR 165, pro Jahr werden ca. 1.8 Millionen Seiten in 23 Sprachen übersetzt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CH" sz="3200" b="0" i="1" dirty="0" smtClean="0"/>
              <a:t>Recht und Unrecht für Funkamateure</a:t>
            </a:r>
            <a:r>
              <a:rPr lang="de-CH" sz="4000" b="0" i="1" dirty="0" smtClean="0"/>
              <a:t/>
            </a:r>
            <a:br>
              <a:rPr lang="de-CH" sz="4000" b="0" i="1" dirty="0" smtClean="0"/>
            </a:br>
            <a:r>
              <a:rPr lang="de-CH" sz="3200" b="0" i="1" dirty="0" smtClean="0"/>
              <a:t>Einige Fakten zum EU-Recht	</a:t>
            </a:r>
            <a:endParaRPr lang="de-DE" sz="3200" b="0" i="1" dirty="0" smtClean="0"/>
          </a:p>
        </p:txBody>
      </p:sp>
      <p:sp>
        <p:nvSpPr>
          <p:cNvPr id="6147" name="Rectangle 3"/>
          <p:cNvSpPr>
            <a:spLocks noGrp="1" noChangeArrowheads="1"/>
          </p:cNvSpPr>
          <p:nvPr>
            <p:ph type="body" idx="1"/>
          </p:nvPr>
        </p:nvSpPr>
        <p:spPr>
          <a:xfrm>
            <a:off x="1042988" y="1700213"/>
            <a:ext cx="7543800" cy="4471987"/>
          </a:xfrm>
        </p:spPr>
        <p:txBody>
          <a:bodyPr/>
          <a:lstStyle/>
          <a:p>
            <a:pPr eaLnBrk="1" hangingPunct="1">
              <a:defRPr/>
            </a:pPr>
            <a:r>
              <a:rPr lang="de-CH" sz="2400" dirty="0"/>
              <a:t>Die Schweiz ist zwar nicht EU-Mitglied, vollzieht aber EU-Richtlinien und Normen "autonom" nach oder bindet sich </a:t>
            </a:r>
            <a:r>
              <a:rPr lang="de-CH" sz="2400" dirty="0" smtClean="0"/>
              <a:t>mehr und mehr in </a:t>
            </a:r>
            <a:r>
              <a:rPr lang="de-CH" sz="2400" dirty="0"/>
              <a:t>bilateralen Abkommen mit der EU</a:t>
            </a:r>
            <a:endParaRPr lang="de-DE" sz="2400" dirty="0"/>
          </a:p>
          <a:p>
            <a:pPr eaLnBrk="1" hangingPunct="1">
              <a:defRPr/>
            </a:pPr>
            <a:r>
              <a:rPr lang="de-DE" sz="2400" dirty="0" smtClean="0">
                <a:effectLst/>
              </a:rPr>
              <a:t>Dies erfolgt offiziell vorwiegend aus wirtschaftspolitischen Überlegungen, es stecken aber auch andere Motive dahinter, viele hoch dotierte Posten im Brüsseler „Elefantenfriedhof“ warten auch auf eifrige Bewerber aus der Schweiz…</a:t>
            </a:r>
          </a:p>
          <a:p>
            <a:pPr eaLnBrk="1" hangingPunct="1">
              <a:defRPr/>
            </a:pPr>
            <a:r>
              <a:rPr lang="de-DE" sz="2400" dirty="0" smtClean="0">
                <a:effectLst/>
              </a:rPr>
              <a:t>Die Umsetzung des Schengener-Kriminaltouristen-Abkommens brachte allein 130 neue Erlasse auf Bundesebene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CH" sz="3200" b="0" i="1" dirty="0" smtClean="0"/>
              <a:t>Recht und Unrecht für Funkamateure</a:t>
            </a:r>
            <a:r>
              <a:rPr lang="de-CH" sz="4000" b="0" i="1" dirty="0" smtClean="0"/>
              <a:t/>
            </a:r>
            <a:br>
              <a:rPr lang="de-CH" sz="4000" b="0" i="1" dirty="0" smtClean="0"/>
            </a:br>
            <a:r>
              <a:rPr lang="de-CH" sz="3200" b="0" i="1" dirty="0" smtClean="0"/>
              <a:t>Einige Fakten zum EU-Recht	</a:t>
            </a:r>
            <a:endParaRPr lang="de-DE" sz="3200" b="0" i="1" dirty="0" smtClean="0"/>
          </a:p>
        </p:txBody>
      </p:sp>
      <p:sp>
        <p:nvSpPr>
          <p:cNvPr id="40962" name="Rectangle 3"/>
          <p:cNvSpPr>
            <a:spLocks noGrp="1" noChangeArrowheads="1"/>
          </p:cNvSpPr>
          <p:nvPr>
            <p:ph type="body" idx="1"/>
          </p:nvPr>
        </p:nvSpPr>
        <p:spPr>
          <a:xfrm>
            <a:off x="1042988" y="1700213"/>
            <a:ext cx="7543800" cy="4040187"/>
          </a:xfrm>
        </p:spPr>
        <p:txBody>
          <a:bodyPr/>
          <a:lstStyle/>
          <a:p>
            <a:pPr eaLnBrk="1" hangingPunct="1"/>
            <a:r>
              <a:rPr lang="de-DE" sz="2000" smtClean="0">
                <a:effectLst/>
              </a:rPr>
              <a:t>Das EU-Recht ist mit dem schweizerischen Rechtssystem praktisch nicht vereinbar, wenn letzteres nicht massiv geändert wird, was in den letzten Jahren zunehmend der Fall war. EU: „Top-Down“- Ansatz, CH: „Bottom-up“-Ansatz</a:t>
            </a:r>
            <a:br>
              <a:rPr lang="de-DE" sz="2000" smtClean="0">
                <a:effectLst/>
              </a:rPr>
            </a:br>
            <a:endParaRPr lang="de-DE" sz="2000" smtClean="0">
              <a:effectLst/>
            </a:endParaRPr>
          </a:p>
          <a:p>
            <a:pPr eaLnBrk="1" hangingPunct="1"/>
            <a:r>
              <a:rPr lang="de-DE" sz="2000" smtClean="0">
                <a:effectLst/>
              </a:rPr>
              <a:t>Das Schweizer Recht orientierte sich am Grundsatz „was nicht ausdrücklich verboten ist, ist erlaubt“ Regelungen nur, wo nötig. Die EU möchte einerseits einen „freien“ Wettbewerb, aber gleichzeitig ihre Bürger vor den Unbilden eines freien Marktes schützen und ihnen eine „Pseudo-Sicherheit“ vermitteln – vom Klopapier bis zum Kindersitz im Auto bis fast ins Greisenalter ist alles geregelt – während alles den Bach runter geht, wird über Frauenquoten entschieden…</a:t>
            </a:r>
            <a:br>
              <a:rPr lang="de-DE" sz="2000" smtClean="0">
                <a:effectLst/>
              </a:rPr>
            </a:br>
            <a:endParaRPr lang="de-DE" sz="2000" smtClean="0">
              <a:effectLst/>
            </a:endParaRPr>
          </a:p>
          <a:p>
            <a:pPr eaLnBrk="1" hangingPunct="1"/>
            <a:r>
              <a:rPr lang="de-DE" sz="2000" smtClean="0">
                <a:effectLst/>
              </a:rPr>
              <a:t>Höchstens eine kritische und angepasste Adaptierung einzelner Normen ins CH-Recht macht deshalb Sinn!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1"/>
          </p:nvPr>
        </p:nvSpPr>
        <p:spPr>
          <a:xfrm>
            <a:off x="684213" y="1557338"/>
            <a:ext cx="8064500" cy="4114800"/>
          </a:xfrm>
        </p:spPr>
        <p:txBody>
          <a:bodyPr/>
          <a:lstStyle/>
          <a:p>
            <a:pPr eaLnBrk="1" hangingPunct="1">
              <a:lnSpc>
                <a:spcPct val="80000"/>
              </a:lnSpc>
              <a:buFont typeface="Wingdings" pitchFamily="2" charset="2"/>
              <a:buNone/>
            </a:pPr>
            <a:r>
              <a:rPr lang="de-CH" sz="2400" b="1" i="1" dirty="0" smtClean="0"/>
              <a:t>Zielsetzungen der Vortragsreihe</a:t>
            </a:r>
          </a:p>
          <a:p>
            <a:r>
              <a:rPr lang="de-CH" sz="2400" dirty="0" smtClean="0"/>
              <a:t>Ich kann diese Probleme nicht beseitigen! Aber:</a:t>
            </a:r>
          </a:p>
          <a:p>
            <a:r>
              <a:rPr lang="de-CH" sz="2400" dirty="0" smtClean="0"/>
              <a:t>«Wissen ist Macht» </a:t>
            </a:r>
            <a:r>
              <a:rPr lang="de-CH" sz="2400" dirty="0" smtClean="0">
                <a:solidFill>
                  <a:srgbClr val="FF0000"/>
                </a:solidFill>
              </a:rPr>
              <a:t>(nichts wissen macht auch nichts…)</a:t>
            </a:r>
          </a:p>
          <a:p>
            <a:r>
              <a:rPr lang="de-CH" sz="2400" dirty="0" smtClean="0"/>
              <a:t>Viele Probleme des Funkamateurs wären vermeidbar, wenn er die Rechtslage kennen würde und die entsprechenden Vorkehrungen treffen </a:t>
            </a:r>
            <a:r>
              <a:rPr lang="de-CH" sz="2400" dirty="0" smtClean="0"/>
              <a:t>könnte</a:t>
            </a:r>
            <a:endParaRPr lang="de-CH" sz="2400" dirty="0" smtClean="0"/>
          </a:p>
          <a:p>
            <a:r>
              <a:rPr lang="de-CH" sz="2400" dirty="0" smtClean="0"/>
              <a:t>Diese Vortragsreihe möchte das nötige Rüstzeug dafür mitgeben und für </a:t>
            </a:r>
            <a:r>
              <a:rPr lang="de-CH" sz="2400" dirty="0" smtClean="0"/>
              <a:t>Weiterbildung </a:t>
            </a:r>
            <a:r>
              <a:rPr lang="de-CH" sz="2400" dirty="0" smtClean="0"/>
              <a:t>sorgen</a:t>
            </a:r>
          </a:p>
          <a:p>
            <a:r>
              <a:rPr lang="de-CH" sz="2400" dirty="0" smtClean="0"/>
              <a:t>Die Unterlagen werden nach Abschluss der Reihe via Internet verfügbar sein – Link siehe nächste Seite!</a:t>
            </a:r>
          </a:p>
          <a:p>
            <a:pPr eaLnBrk="1" hangingPunct="1">
              <a:lnSpc>
                <a:spcPct val="80000"/>
              </a:lnSpc>
            </a:pPr>
            <a:endParaRPr lang="de-CH" sz="2400" dirty="0" smtClean="0"/>
          </a:p>
          <a:p>
            <a:pPr eaLnBrk="1" hangingPunct="1">
              <a:lnSpc>
                <a:spcPct val="80000"/>
              </a:lnSpc>
            </a:pPr>
            <a:endParaRPr lang="de-CH" sz="2400" dirty="0" smtClean="0"/>
          </a:p>
          <a:p>
            <a:pPr eaLnBrk="1" hangingPunct="1">
              <a:lnSpc>
                <a:spcPct val="80000"/>
              </a:lnSpc>
            </a:pPr>
            <a:endParaRPr lang="de-CH"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eaLnBrk="1" hangingPunct="1">
              <a:defRPr/>
            </a:pPr>
            <a:r>
              <a:rPr lang="de-CH" sz="2400" b="0" i="1" smtClean="0"/>
              <a:t>Recht und Unrecht für Funkamateure</a:t>
            </a:r>
            <a:br>
              <a:rPr lang="de-CH" sz="2400" b="0" i="1" smtClean="0"/>
            </a:br>
            <a:r>
              <a:rPr lang="de-CH" sz="2400" b="0" i="1" smtClean="0"/>
              <a:t>EU-Recht – warum Europarecht überhaupt übernehmen?</a:t>
            </a:r>
            <a:endParaRPr lang="de-DE" sz="2400" b="0" i="1" smtClean="0"/>
          </a:p>
        </p:txBody>
      </p:sp>
      <p:sp>
        <p:nvSpPr>
          <p:cNvPr id="41986" name="Rectangle 1027"/>
          <p:cNvSpPr>
            <a:spLocks noGrp="1" noChangeArrowheads="1"/>
          </p:cNvSpPr>
          <p:nvPr>
            <p:ph type="body" idx="1"/>
          </p:nvPr>
        </p:nvSpPr>
        <p:spPr>
          <a:xfrm>
            <a:off x="1066800" y="1981200"/>
            <a:ext cx="7543800" cy="4876800"/>
          </a:xfrm>
        </p:spPr>
        <p:txBody>
          <a:bodyPr/>
          <a:lstStyle/>
          <a:p>
            <a:pPr marL="0" indent="0" eaLnBrk="1" hangingPunct="1">
              <a:lnSpc>
                <a:spcPct val="80000"/>
              </a:lnSpc>
              <a:buFont typeface="Wingdings" pitchFamily="2" charset="2"/>
              <a:buNone/>
            </a:pPr>
            <a:r>
              <a:rPr lang="de-CH" smtClean="0">
                <a:effectLst/>
              </a:rPr>
              <a:t> </a:t>
            </a:r>
          </a:p>
        </p:txBody>
      </p:sp>
      <p:sp>
        <p:nvSpPr>
          <p:cNvPr id="41987"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41988" name="Picture 1031" descr="Silvan Wegmann zur Woche"/>
          <p:cNvPicPr>
            <a:picLocks noChangeAspect="1" noChangeArrowheads="1"/>
          </p:cNvPicPr>
          <p:nvPr/>
        </p:nvPicPr>
        <p:blipFill>
          <a:blip r:embed="rId2"/>
          <a:srcRect/>
          <a:stretch>
            <a:fillRect/>
          </a:stretch>
        </p:blipFill>
        <p:spPr bwMode="auto">
          <a:xfrm>
            <a:off x="1042988" y="1916113"/>
            <a:ext cx="4824412" cy="4864100"/>
          </a:xfrm>
          <a:prstGeom prst="rect">
            <a:avLst/>
          </a:prstGeom>
          <a:noFill/>
          <a:ln w="9525">
            <a:noFill/>
            <a:miter lim="800000"/>
            <a:headEnd/>
            <a:tailEnd/>
          </a:ln>
        </p:spPr>
      </p:pic>
      <p:pic>
        <p:nvPicPr>
          <p:cNvPr id="41989" name="Picture 12" descr="neinzumeubeitritt"/>
          <p:cNvPicPr>
            <a:picLocks noChangeAspect="1" noChangeArrowheads="1"/>
          </p:cNvPicPr>
          <p:nvPr/>
        </p:nvPicPr>
        <p:blipFill>
          <a:blip r:embed="rId3"/>
          <a:srcRect/>
          <a:stretch>
            <a:fillRect/>
          </a:stretch>
        </p:blipFill>
        <p:spPr bwMode="auto">
          <a:xfrm>
            <a:off x="5940425" y="1916113"/>
            <a:ext cx="2881313" cy="403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defRPr/>
            </a:pPr>
            <a:r>
              <a:rPr lang="de-CH" sz="2400" dirty="0" smtClean="0"/>
              <a:t/>
            </a:r>
            <a:br>
              <a:rPr lang="de-CH" sz="2400" dirty="0" smtClean="0"/>
            </a:br>
            <a:r>
              <a:rPr lang="de-CH" sz="2400" dirty="0" smtClean="0"/>
              <a:t> </a:t>
            </a:r>
            <a:br>
              <a:rPr lang="de-CH" sz="2400" dirty="0" smtClean="0"/>
            </a:br>
            <a:r>
              <a:rPr lang="de-CH" sz="2400" dirty="0" smtClean="0"/>
              <a:t/>
            </a:r>
            <a:br>
              <a:rPr lang="de-CH" sz="2400" dirty="0" smtClean="0"/>
            </a:br>
            <a:r>
              <a:rPr lang="de-CH" sz="3200" b="0" i="1" dirty="0" smtClean="0"/>
              <a:t>Recht und Unrecht für Funkamateure</a:t>
            </a:r>
            <a:r>
              <a:rPr lang="de-CH" sz="2400" dirty="0" smtClean="0"/>
              <a:t> </a:t>
            </a:r>
            <a:br>
              <a:rPr lang="de-CH" sz="2400" dirty="0" smtClean="0"/>
            </a:br>
            <a:r>
              <a:rPr lang="de-CH" sz="2000" b="0" i="1" dirty="0" smtClean="0"/>
              <a:t>Amateurfunk - (nur) ein technisches Hobby?</a:t>
            </a:r>
            <a:br>
              <a:rPr lang="de-CH" sz="2000" b="0" i="1" dirty="0" smtClean="0"/>
            </a:br>
            <a:r>
              <a:rPr lang="de-CH" sz="3200" b="0" i="1" dirty="0" smtClean="0"/>
              <a:t/>
            </a:r>
            <a:br>
              <a:rPr lang="de-CH" sz="3200" b="0" i="1" dirty="0" smtClean="0"/>
            </a:br>
            <a:endParaRPr lang="de-DE" sz="3200" b="0" i="1" dirty="0" smtClean="0"/>
          </a:p>
        </p:txBody>
      </p:sp>
      <p:sp>
        <p:nvSpPr>
          <p:cNvPr id="43010"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1"/>
          </p:nvPr>
        </p:nvSpPr>
        <p:spPr>
          <a:xfrm>
            <a:off x="1066800" y="1981200"/>
            <a:ext cx="7897813" cy="4114800"/>
          </a:xfrm>
        </p:spPr>
        <p:txBody>
          <a:bodyPr/>
          <a:lstStyle/>
          <a:p>
            <a:pPr>
              <a:lnSpc>
                <a:spcPct val="80000"/>
              </a:lnSpc>
              <a:buClr>
                <a:srgbClr val="FFFFCC"/>
              </a:buClr>
              <a:buFont typeface="Wingdings" pitchFamily="2" charset="2"/>
              <a:buNone/>
              <a:defRPr/>
            </a:pPr>
            <a:r>
              <a:rPr lang="de-CH" sz="1800" b="1" i="1" dirty="0" smtClean="0">
                <a:solidFill>
                  <a:srgbClr val="FFFFFF"/>
                </a:solidFill>
              </a:rPr>
              <a:t>Wo und wie informiere ich mich?</a:t>
            </a:r>
          </a:p>
          <a:p>
            <a:pPr>
              <a:lnSpc>
                <a:spcPct val="80000"/>
              </a:lnSpc>
              <a:buClr>
                <a:srgbClr val="FFFFCC"/>
              </a:buClr>
              <a:buFont typeface="Wingdings" pitchFamily="2" charset="2"/>
              <a:buNone/>
              <a:defRPr/>
            </a:pPr>
            <a:endParaRPr lang="de-CH" sz="1600" b="1" i="1" dirty="0" smtClean="0">
              <a:solidFill>
                <a:srgbClr val="FFFFFF"/>
              </a:solidFill>
            </a:endParaRPr>
          </a:p>
          <a:p>
            <a:pPr>
              <a:lnSpc>
                <a:spcPct val="80000"/>
              </a:lnSpc>
              <a:buClr>
                <a:srgbClr val="FFFFCC"/>
              </a:buClr>
              <a:buFont typeface="Wingdings" pitchFamily="2" charset="2"/>
              <a:buNone/>
              <a:defRPr/>
            </a:pPr>
            <a:r>
              <a:rPr lang="de-CH" sz="1600" b="1" i="1" dirty="0" smtClean="0">
                <a:solidFill>
                  <a:srgbClr val="FFFFFF"/>
                </a:solidFill>
              </a:rPr>
              <a:t>BAKOM</a:t>
            </a:r>
            <a:endParaRPr lang="de-CH" sz="1600" b="1" i="1" dirty="0">
              <a:solidFill>
                <a:srgbClr val="FFFFFF"/>
              </a:solidFill>
            </a:endParaRPr>
          </a:p>
          <a:p>
            <a:pPr marL="0" indent="0">
              <a:buFont typeface="Wingdings" pitchFamily="2" charset="2"/>
              <a:buNone/>
              <a:defRPr/>
            </a:pPr>
            <a:r>
              <a:rPr lang="de-CH" sz="1600" dirty="0">
                <a:hlinkClick r:id="rId2"/>
              </a:rPr>
              <a:t>http://</a:t>
            </a:r>
            <a:r>
              <a:rPr lang="de-CH" sz="1600" dirty="0" smtClean="0">
                <a:hlinkClick r:id="rId2"/>
              </a:rPr>
              <a:t>www.bakom.admin.ch/themen/frequenzen/00689/01560/index.html</a:t>
            </a:r>
            <a:endParaRPr lang="de-CH" sz="1600" dirty="0" smtClean="0"/>
          </a:p>
          <a:p>
            <a:pPr marL="0" indent="0">
              <a:buFont typeface="Wingdings" pitchFamily="2" charset="2"/>
              <a:buNone/>
              <a:defRPr/>
            </a:pPr>
            <a:endParaRPr lang="de-CH" sz="1600" dirty="0"/>
          </a:p>
          <a:p>
            <a:pPr>
              <a:lnSpc>
                <a:spcPct val="80000"/>
              </a:lnSpc>
              <a:buClr>
                <a:srgbClr val="FFFFCC"/>
              </a:buClr>
              <a:buFont typeface="Wingdings" pitchFamily="2" charset="2"/>
              <a:buNone/>
              <a:defRPr/>
            </a:pPr>
            <a:r>
              <a:rPr lang="de-CH" sz="1600" b="1" i="1" dirty="0" smtClean="0">
                <a:solidFill>
                  <a:srgbClr val="FFFFFF"/>
                </a:solidFill>
              </a:rPr>
              <a:t>USKA</a:t>
            </a:r>
          </a:p>
          <a:p>
            <a:pPr>
              <a:lnSpc>
                <a:spcPct val="80000"/>
              </a:lnSpc>
              <a:buClr>
                <a:srgbClr val="FFFFCC"/>
              </a:buClr>
              <a:buFont typeface="Wingdings" pitchFamily="2" charset="2"/>
              <a:buNone/>
              <a:defRPr/>
            </a:pPr>
            <a:endParaRPr lang="de-CH" sz="1600" b="1" i="1" dirty="0">
              <a:solidFill>
                <a:srgbClr val="FFFFFF"/>
              </a:solidFill>
            </a:endParaRPr>
          </a:p>
          <a:p>
            <a:pPr>
              <a:lnSpc>
                <a:spcPct val="80000"/>
              </a:lnSpc>
              <a:buClr>
                <a:srgbClr val="FFFFCC"/>
              </a:buClr>
              <a:buFont typeface="Wingdings" pitchFamily="2" charset="2"/>
              <a:buNone/>
              <a:defRPr/>
            </a:pPr>
            <a:r>
              <a:rPr lang="de-CH" sz="1600" dirty="0">
                <a:hlinkClick r:id="rId3"/>
              </a:rPr>
              <a:t>http://</a:t>
            </a:r>
            <a:r>
              <a:rPr lang="de-CH" sz="1600" dirty="0" smtClean="0">
                <a:hlinkClick r:id="rId3"/>
              </a:rPr>
              <a:t>uska.ch</a:t>
            </a:r>
            <a:r>
              <a:rPr lang="de-CH" sz="1600" dirty="0">
                <a:hlinkClick r:id="rId3"/>
              </a:rPr>
              <a:t>/amateur</a:t>
            </a:r>
            <a:r>
              <a:rPr lang="de-CH" sz="1600" dirty="0" smtClean="0">
                <a:hlinkClick r:id="rId3"/>
              </a:rPr>
              <a:t>funkpraxis/bandwacht/normen-und-vorschriften</a:t>
            </a:r>
            <a:endParaRPr lang="de-CH" sz="1600" dirty="0" smtClean="0"/>
          </a:p>
          <a:p>
            <a:pPr>
              <a:lnSpc>
                <a:spcPct val="80000"/>
              </a:lnSpc>
              <a:buClr>
                <a:srgbClr val="FFFFCC"/>
              </a:buClr>
              <a:buFont typeface="Wingdings" pitchFamily="2" charset="2"/>
              <a:buNone/>
              <a:defRPr/>
            </a:pPr>
            <a:endParaRPr lang="de-CH" sz="1600" dirty="0"/>
          </a:p>
          <a:p>
            <a:pPr marL="0" indent="0">
              <a:lnSpc>
                <a:spcPct val="80000"/>
              </a:lnSpc>
              <a:buClr>
                <a:srgbClr val="FFFFCC"/>
              </a:buClr>
              <a:buFont typeface="Wingdings" pitchFamily="2" charset="2"/>
              <a:buNone/>
              <a:defRPr/>
            </a:pPr>
            <a:r>
              <a:rPr lang="de-CH" sz="1600" b="1" i="1" dirty="0" smtClean="0"/>
              <a:t>Bundesgesetze Telekommunikation </a:t>
            </a:r>
          </a:p>
          <a:p>
            <a:pPr>
              <a:lnSpc>
                <a:spcPct val="80000"/>
              </a:lnSpc>
              <a:buClr>
                <a:srgbClr val="FFFFCC"/>
              </a:buClr>
              <a:buFont typeface="Wingdings" pitchFamily="2" charset="2"/>
              <a:buNone/>
              <a:defRPr/>
            </a:pPr>
            <a:endParaRPr lang="de-CH" sz="1600" b="1" i="1" dirty="0"/>
          </a:p>
          <a:p>
            <a:pPr>
              <a:lnSpc>
                <a:spcPct val="80000"/>
              </a:lnSpc>
              <a:buClr>
                <a:srgbClr val="FFFFCC"/>
              </a:buClr>
              <a:buFont typeface="Wingdings" pitchFamily="2" charset="2"/>
              <a:buNone/>
              <a:defRPr/>
            </a:pPr>
            <a:r>
              <a:rPr lang="de-CH" sz="1600" dirty="0">
                <a:hlinkClick r:id="rId4"/>
              </a:rPr>
              <a:t>http://</a:t>
            </a:r>
            <a:r>
              <a:rPr lang="de-CH" sz="1600" dirty="0" smtClean="0">
                <a:hlinkClick r:id="rId4"/>
              </a:rPr>
              <a:t>www.admin.ch/ch/d/sr/78.html#784</a:t>
            </a:r>
            <a:endParaRPr lang="de-CH" sz="1600" dirty="0" smtClean="0"/>
          </a:p>
          <a:p>
            <a:pPr>
              <a:lnSpc>
                <a:spcPct val="80000"/>
              </a:lnSpc>
              <a:buClr>
                <a:srgbClr val="FFFFCC"/>
              </a:buClr>
              <a:buFont typeface="Wingdings" pitchFamily="2" charset="2"/>
              <a:buNone/>
              <a:defRPr/>
            </a:pPr>
            <a:endParaRPr lang="de-CH" sz="1600" dirty="0"/>
          </a:p>
          <a:p>
            <a:pPr>
              <a:lnSpc>
                <a:spcPct val="80000"/>
              </a:lnSpc>
              <a:buClr>
                <a:srgbClr val="FFFFCC"/>
              </a:buClr>
              <a:buFont typeface="Wingdings" pitchFamily="2" charset="2"/>
              <a:buNone/>
              <a:defRPr/>
            </a:pPr>
            <a:r>
              <a:rPr lang="de-CH" sz="1600" b="1" i="1" dirty="0"/>
              <a:t>Kanton Zürich (Planungs- und Baugesetz, Nebenerlasse)</a:t>
            </a:r>
          </a:p>
          <a:p>
            <a:pPr>
              <a:lnSpc>
                <a:spcPct val="80000"/>
              </a:lnSpc>
              <a:buClr>
                <a:srgbClr val="FFFFCC"/>
              </a:buClr>
              <a:buFont typeface="Wingdings" pitchFamily="2" charset="2"/>
              <a:buNone/>
              <a:defRPr/>
            </a:pPr>
            <a:endParaRPr lang="de-CH" sz="1600" dirty="0" smtClean="0"/>
          </a:p>
          <a:p>
            <a:pPr marL="0" indent="0">
              <a:lnSpc>
                <a:spcPct val="80000"/>
              </a:lnSpc>
              <a:buClr>
                <a:srgbClr val="FFFFCC"/>
              </a:buClr>
              <a:buFont typeface="Wingdings" pitchFamily="2" charset="2"/>
              <a:buNone/>
              <a:defRPr/>
            </a:pPr>
            <a:r>
              <a:rPr lang="de-CH" sz="1600" dirty="0">
                <a:hlinkClick r:id="rId5"/>
              </a:rPr>
              <a:t>http://www.zh.ch/internet/de/rechtliche_grundlagen/gesetze/loseblattsammlung/aktuelle_fassung.html</a:t>
            </a:r>
            <a:endParaRPr lang="de-CH" sz="1600" dirty="0"/>
          </a:p>
          <a:p>
            <a:pPr marL="0" indent="0">
              <a:lnSpc>
                <a:spcPct val="80000"/>
              </a:lnSpc>
              <a:buClr>
                <a:srgbClr val="FFFFCC"/>
              </a:buClr>
              <a:buFont typeface="Wingdings" pitchFamily="2" charset="2"/>
              <a:buNone/>
              <a:defRPr/>
            </a:pPr>
            <a:endParaRPr lang="de-CH" sz="1600"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de-CH" sz="2400" dirty="0" smtClean="0"/>
              <a:t>NISV- Freund oder Feind des Funkamateurs?</a:t>
            </a:r>
            <a:endParaRPr lang="de-DE" sz="2400" dirty="0" smtClean="0"/>
          </a:p>
        </p:txBody>
      </p:sp>
      <p:sp>
        <p:nvSpPr>
          <p:cNvPr id="186371" name="Rectangle 3"/>
          <p:cNvSpPr>
            <a:spLocks noGrp="1" noChangeArrowheads="1"/>
          </p:cNvSpPr>
          <p:nvPr>
            <p:ph type="body" idx="1"/>
          </p:nvPr>
        </p:nvSpPr>
        <p:spPr>
          <a:xfrm>
            <a:off x="1066800" y="1981200"/>
            <a:ext cx="7543800" cy="4876800"/>
          </a:xfrm>
        </p:spPr>
        <p:txBody>
          <a:bodyPr/>
          <a:lstStyle/>
          <a:p>
            <a:pPr marL="0" indent="0" eaLnBrk="1" hangingPunct="1">
              <a:lnSpc>
                <a:spcPct val="80000"/>
              </a:lnSpc>
              <a:buFont typeface="Wingdings" pitchFamily="2" charset="2"/>
              <a:buNone/>
              <a:defRPr/>
            </a:pPr>
            <a:r>
              <a:rPr lang="de-CH" smtClean="0"/>
              <a:t>Zweck:</a:t>
            </a:r>
          </a:p>
          <a:p>
            <a:pPr marL="0" indent="0" eaLnBrk="1" hangingPunct="1">
              <a:lnSpc>
                <a:spcPct val="80000"/>
              </a:lnSpc>
              <a:buFont typeface="Wingdings" pitchFamily="2" charset="2"/>
              <a:buNone/>
              <a:defRPr/>
            </a:pPr>
            <a:endParaRPr lang="de-CH" sz="2000" smtClean="0"/>
          </a:p>
        </p:txBody>
      </p:sp>
      <p:sp>
        <p:nvSpPr>
          <p:cNvPr id="44035"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44036" name="Rectangle 5"/>
          <p:cNvSpPr>
            <a:spLocks noChangeArrowheads="1"/>
          </p:cNvSpPr>
          <p:nvPr/>
        </p:nvSpPr>
        <p:spPr bwMode="auto">
          <a:xfrm>
            <a:off x="971550" y="2565400"/>
            <a:ext cx="7848600" cy="4154488"/>
          </a:xfrm>
          <a:prstGeom prst="rect">
            <a:avLst/>
          </a:prstGeom>
          <a:noFill/>
          <a:ln w="9525">
            <a:noFill/>
            <a:miter lim="800000"/>
            <a:headEnd/>
            <a:tailEnd/>
          </a:ln>
        </p:spPr>
        <p:txBody>
          <a:bodyPr>
            <a:spAutoFit/>
          </a:bodyPr>
          <a:lstStyle/>
          <a:p>
            <a:pPr marL="273050" indent="-273050">
              <a:buFontTx/>
              <a:buChar char="•"/>
            </a:pPr>
            <a:r>
              <a:rPr lang="de-DE" sz="2400"/>
              <a:t>Die NISV regelt den Vollzug des Umweltschutzgesetzes im Hinblick auf die Erzeugung („Emission“) nichtionisierender Strahlung</a:t>
            </a:r>
            <a:br>
              <a:rPr lang="de-DE" sz="2400"/>
            </a:br>
            <a:endParaRPr lang="de-DE" sz="2400"/>
          </a:p>
          <a:p>
            <a:pPr marL="273050" indent="-273050">
              <a:buFontTx/>
              <a:buChar char="•"/>
            </a:pPr>
            <a:r>
              <a:rPr lang="de-DE" sz="2400"/>
              <a:t>Sie legt Strahlungsgrenzwerte fest</a:t>
            </a:r>
            <a:br>
              <a:rPr lang="de-DE" sz="2400"/>
            </a:br>
            <a:endParaRPr lang="de-DE" sz="2400"/>
          </a:p>
          <a:p>
            <a:pPr marL="273050" indent="-273050">
              <a:buFontTx/>
              <a:buChar char="•"/>
            </a:pPr>
            <a:r>
              <a:rPr lang="de-DE" sz="2400"/>
              <a:t>Sie bestimmt Massnahmen, um die Einhaltung der Grenzwerte durchzusetzen</a:t>
            </a:r>
            <a:br>
              <a:rPr lang="de-DE" sz="2400"/>
            </a:br>
            <a:r>
              <a:rPr lang="de-DE" sz="2400"/>
              <a:t> </a:t>
            </a:r>
          </a:p>
          <a:p>
            <a:pPr marL="273050" indent="-273050">
              <a:buFontTx/>
              <a:buChar char="•"/>
            </a:pPr>
            <a:r>
              <a:rPr lang="de-DE" sz="2400"/>
              <a:t>Sie gilt nur für </a:t>
            </a:r>
            <a:r>
              <a:rPr lang="de-DE" sz="2400">
                <a:solidFill>
                  <a:srgbClr val="FFFF00"/>
                </a:solidFill>
              </a:rPr>
              <a:t>ortsfeste</a:t>
            </a:r>
            <a:r>
              <a:rPr lang="de-DE" sz="2400"/>
              <a:t> Anlagen – Prüfung im Baubewilligungsverfahren!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72035" name="Rectangle 3"/>
          <p:cNvSpPr>
            <a:spLocks noGrp="1" noChangeArrowheads="1"/>
          </p:cNvSpPr>
          <p:nvPr>
            <p:ph type="body" idx="1"/>
          </p:nvPr>
        </p:nvSpPr>
        <p:spPr>
          <a:xfrm>
            <a:off x="1066800" y="1981200"/>
            <a:ext cx="7543800" cy="4876800"/>
          </a:xfrm>
        </p:spPr>
        <p:txBody>
          <a:bodyPr/>
          <a:lstStyle/>
          <a:p>
            <a:pPr marL="452438" indent="-452438" eaLnBrk="1" hangingPunct="1">
              <a:lnSpc>
                <a:spcPct val="80000"/>
              </a:lnSpc>
              <a:buFont typeface="Wingdings" pitchFamily="2" charset="2"/>
              <a:buNone/>
              <a:defRPr/>
            </a:pPr>
            <a:r>
              <a:rPr lang="de-CH" dirty="0" smtClean="0"/>
              <a:t>2 Hauptstossrichtungen:</a:t>
            </a:r>
            <a:endParaRPr lang="de-CH" sz="2000" dirty="0" smtClean="0"/>
          </a:p>
          <a:p>
            <a:pPr marL="452438" indent="-452438" eaLnBrk="1" hangingPunct="1">
              <a:buFont typeface="Wingdings" pitchFamily="2" charset="2"/>
              <a:buNone/>
              <a:defRPr/>
            </a:pPr>
            <a:r>
              <a:rPr lang="de-CH" dirty="0" smtClean="0">
                <a:effectLst/>
              </a:rPr>
              <a:t>1. Bevölkerung allgemein vorsorglich vor übermässiger Strahlung schützen</a:t>
            </a:r>
          </a:p>
          <a:p>
            <a:pPr marL="452438" indent="-452438" eaLnBrk="1" hangingPunct="1">
              <a:buFont typeface="Wingdings" pitchFamily="2" charset="2"/>
              <a:buNone/>
              <a:defRPr/>
            </a:pPr>
            <a:r>
              <a:rPr lang="de-CH" b="1" dirty="0" smtClean="0">
                <a:effectLst/>
              </a:rPr>
              <a:t>	</a:t>
            </a:r>
            <a:r>
              <a:rPr lang="de-CH" b="1" dirty="0" smtClean="0">
                <a:solidFill>
                  <a:srgbClr val="FFFF00"/>
                </a:solidFill>
                <a:effectLst/>
              </a:rPr>
              <a:t>=</a:t>
            </a:r>
            <a:r>
              <a:rPr lang="de-CH" b="1" i="1" dirty="0" smtClean="0">
                <a:solidFill>
                  <a:srgbClr val="FFFF00"/>
                </a:solidFill>
                <a:effectLst/>
              </a:rPr>
              <a:t>vorsorglicher Emissionsschutz! (3V/m)</a:t>
            </a:r>
          </a:p>
          <a:p>
            <a:pPr marL="452438" indent="-452438" eaLnBrk="1" hangingPunct="1">
              <a:buFont typeface="Wingdings" pitchFamily="2" charset="2"/>
              <a:buNone/>
              <a:defRPr/>
            </a:pPr>
            <a:r>
              <a:rPr lang="de-CH" dirty="0" smtClean="0">
                <a:effectLst/>
              </a:rPr>
              <a:t>2. Direkter Gesundheitsschutz vor den konkreten Auswirkungen einer einzelnen Anlage </a:t>
            </a:r>
            <a:br>
              <a:rPr lang="de-CH" dirty="0" smtClean="0">
                <a:effectLst/>
              </a:rPr>
            </a:br>
            <a:r>
              <a:rPr lang="de-CH" b="1" dirty="0" smtClean="0">
                <a:solidFill>
                  <a:srgbClr val="FFFF00"/>
                </a:solidFill>
                <a:effectLst/>
              </a:rPr>
              <a:t>=</a:t>
            </a:r>
            <a:r>
              <a:rPr lang="de-CH" dirty="0" smtClean="0">
                <a:solidFill>
                  <a:srgbClr val="FFFF00"/>
                </a:solidFill>
                <a:effectLst/>
              </a:rPr>
              <a:t> </a:t>
            </a:r>
            <a:r>
              <a:rPr lang="de-CH" b="1" i="1" dirty="0" smtClean="0">
                <a:solidFill>
                  <a:srgbClr val="FFFF00"/>
                </a:solidFill>
                <a:effectLst/>
              </a:rPr>
              <a:t>Immissionsschutz! (28V/m)</a:t>
            </a:r>
          </a:p>
          <a:p>
            <a:pPr marL="452438" indent="-452438" eaLnBrk="1" hangingPunct="1">
              <a:buFont typeface="Wingdings" pitchFamily="2" charset="2"/>
              <a:buNone/>
              <a:defRPr/>
            </a:pPr>
            <a:endParaRPr lang="de-CH" b="1" i="1" dirty="0" smtClean="0">
              <a:solidFill>
                <a:srgbClr val="FFFF00"/>
              </a:solidFill>
              <a:effectLst/>
            </a:endParaRPr>
          </a:p>
          <a:p>
            <a:pPr marL="452438" indent="-452438" eaLnBrk="1" hangingPunct="1">
              <a:buFont typeface="Wingdings" pitchFamily="2" charset="2"/>
              <a:buNone/>
              <a:defRPr/>
            </a:pPr>
            <a:endParaRPr lang="de-CH" dirty="0" smtClean="0">
              <a:effectLst/>
            </a:endParaRPr>
          </a:p>
        </p:txBody>
      </p:sp>
      <p:sp>
        <p:nvSpPr>
          <p:cNvPr id="45059"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71011" name="Rectangle 3"/>
          <p:cNvSpPr>
            <a:spLocks noGrp="1" noChangeArrowheads="1"/>
          </p:cNvSpPr>
          <p:nvPr>
            <p:ph type="body" idx="1"/>
          </p:nvPr>
        </p:nvSpPr>
        <p:spPr>
          <a:xfrm>
            <a:off x="1066800" y="1981200"/>
            <a:ext cx="7543800" cy="4876800"/>
          </a:xfrm>
        </p:spPr>
        <p:txBody>
          <a:bodyPr/>
          <a:lstStyle/>
          <a:p>
            <a:pPr marL="0" indent="0" eaLnBrk="1" hangingPunct="1">
              <a:lnSpc>
                <a:spcPct val="80000"/>
              </a:lnSpc>
              <a:buFont typeface="Wingdings" pitchFamily="2" charset="2"/>
              <a:buNone/>
              <a:defRPr/>
            </a:pPr>
            <a:r>
              <a:rPr lang="de-CH" smtClean="0"/>
              <a:t>Aufbau NISV:</a:t>
            </a:r>
            <a:br>
              <a:rPr lang="de-CH" smtClean="0"/>
            </a:br>
            <a:endParaRPr lang="de-CH" smtClean="0"/>
          </a:p>
          <a:p>
            <a:pPr marL="0" indent="0" eaLnBrk="1" hangingPunct="1">
              <a:lnSpc>
                <a:spcPct val="80000"/>
              </a:lnSpc>
              <a:buFont typeface="Wingdings" pitchFamily="2" charset="2"/>
              <a:buNone/>
              <a:defRPr/>
            </a:pPr>
            <a:r>
              <a:rPr lang="de-CH" sz="2000" b="1" smtClean="0">
                <a:effectLst/>
              </a:rPr>
              <a:t>1. Kapitel: Allgemeine Bestimmungen Art. 1-3</a:t>
            </a:r>
            <a:br>
              <a:rPr lang="de-CH" sz="2000" b="1" smtClean="0">
                <a:effectLst/>
              </a:rPr>
            </a:br>
            <a:r>
              <a:rPr lang="de-CH" sz="2000" b="1" smtClean="0">
                <a:effectLst/>
              </a:rPr>
              <a:t/>
            </a:r>
            <a:br>
              <a:rPr lang="de-CH" sz="2000" b="1" smtClean="0">
                <a:effectLst/>
              </a:rPr>
            </a:br>
            <a:r>
              <a:rPr lang="de-CH" sz="2000" b="1" smtClean="0">
                <a:effectLst/>
              </a:rPr>
              <a:t>2. Kapitel: </a:t>
            </a:r>
            <a:r>
              <a:rPr lang="de-CH" sz="2000" b="1" smtClean="0">
                <a:solidFill>
                  <a:srgbClr val="FFFF00"/>
                </a:solidFill>
                <a:effectLst/>
              </a:rPr>
              <a:t>Emissionen</a:t>
            </a:r>
            <a:r>
              <a:rPr lang="de-CH" sz="2000" b="1" smtClean="0">
                <a:effectLst/>
              </a:rPr>
              <a:t> Art. 4-12 inkl.  </a:t>
            </a:r>
            <a:br>
              <a:rPr lang="de-CH" sz="2000" b="1" smtClean="0">
                <a:effectLst/>
              </a:rPr>
            </a:br>
            <a:r>
              <a:rPr lang="de-CH" sz="2000" b="1" smtClean="0">
                <a:effectLst/>
              </a:rPr>
              <a:t>                   Bewilligungsverfahren</a:t>
            </a:r>
            <a:br>
              <a:rPr lang="de-CH" sz="2000" b="1" smtClean="0">
                <a:effectLst/>
              </a:rPr>
            </a:br>
            <a:r>
              <a:rPr lang="de-CH" sz="2000" b="1" smtClean="0">
                <a:effectLst/>
              </a:rPr>
              <a:t/>
            </a:r>
            <a:br>
              <a:rPr lang="de-CH" sz="2000" b="1" smtClean="0">
                <a:effectLst/>
              </a:rPr>
            </a:br>
            <a:r>
              <a:rPr lang="de-CH" sz="2000" b="1" smtClean="0">
                <a:effectLst/>
              </a:rPr>
              <a:t>3. Kapitel: </a:t>
            </a:r>
            <a:r>
              <a:rPr lang="de-CH" sz="2000" b="1" smtClean="0">
                <a:solidFill>
                  <a:srgbClr val="FFFF00"/>
                </a:solidFill>
                <a:effectLst/>
              </a:rPr>
              <a:t>Immissionen</a:t>
            </a:r>
            <a:r>
              <a:rPr lang="de-CH" sz="2000" b="1" smtClean="0">
                <a:effectLst/>
              </a:rPr>
              <a:t> Art. 13-15 inkl. Verfahren</a:t>
            </a:r>
          </a:p>
          <a:p>
            <a:pPr marL="0" indent="0" eaLnBrk="1" hangingPunct="1">
              <a:lnSpc>
                <a:spcPct val="80000"/>
              </a:lnSpc>
              <a:buFont typeface="Wingdings" pitchFamily="2" charset="2"/>
              <a:buNone/>
              <a:defRPr/>
            </a:pPr>
            <a:r>
              <a:rPr lang="de-CH" sz="2000" b="1" smtClean="0">
                <a:effectLst/>
              </a:rPr>
              <a:t/>
            </a:r>
            <a:br>
              <a:rPr lang="de-CH" sz="2000" b="1" smtClean="0">
                <a:effectLst/>
              </a:rPr>
            </a:br>
            <a:r>
              <a:rPr lang="de-CH" sz="2000" b="1" smtClean="0">
                <a:effectLst/>
              </a:rPr>
              <a:t>4. Kapitel: Ausscheidung von Bauzonen Art. 16</a:t>
            </a:r>
          </a:p>
          <a:p>
            <a:pPr marL="0" indent="0" eaLnBrk="1" hangingPunct="1">
              <a:lnSpc>
                <a:spcPct val="80000"/>
              </a:lnSpc>
              <a:buFont typeface="Wingdings" pitchFamily="2" charset="2"/>
              <a:buNone/>
              <a:defRPr/>
            </a:pPr>
            <a:r>
              <a:rPr lang="de-CH" sz="2000" b="1" smtClean="0">
                <a:effectLst/>
              </a:rPr>
              <a:t/>
            </a:r>
            <a:br>
              <a:rPr lang="de-CH" sz="2000" b="1" smtClean="0">
                <a:effectLst/>
              </a:rPr>
            </a:br>
            <a:r>
              <a:rPr lang="de-CH" sz="2000" b="1" smtClean="0">
                <a:effectLst/>
              </a:rPr>
              <a:t>5. Kapitel: Schlussbestimmungen (Vollzug) Art. 17-21</a:t>
            </a:r>
            <a:br>
              <a:rPr lang="de-CH" sz="2000" b="1" smtClean="0">
                <a:effectLst/>
              </a:rPr>
            </a:br>
            <a:endParaRPr lang="de-CH" sz="2000" b="1" smtClean="0">
              <a:effectLst/>
            </a:endParaRPr>
          </a:p>
          <a:p>
            <a:pPr marL="0" indent="0" eaLnBrk="1" hangingPunct="1">
              <a:lnSpc>
                <a:spcPct val="80000"/>
              </a:lnSpc>
              <a:buFont typeface="Wingdings" pitchFamily="2" charset="2"/>
              <a:buNone/>
              <a:defRPr/>
            </a:pPr>
            <a:r>
              <a:rPr lang="de-CH" sz="2000" b="1" smtClean="0">
                <a:effectLst/>
              </a:rPr>
              <a:t>Anhang I: Vorsorgliche Emissionsbegrenzungen (3V/m)</a:t>
            </a:r>
          </a:p>
          <a:p>
            <a:pPr marL="0" indent="0" eaLnBrk="1" hangingPunct="1">
              <a:lnSpc>
                <a:spcPct val="80000"/>
              </a:lnSpc>
              <a:buFont typeface="Wingdings" pitchFamily="2" charset="2"/>
              <a:buNone/>
              <a:defRPr/>
            </a:pPr>
            <a:r>
              <a:rPr lang="de-CH" sz="2000" b="1" smtClean="0">
                <a:effectLst/>
              </a:rPr>
              <a:t>Anhang II: Immissionsgrenzwerte (28V/m)</a:t>
            </a:r>
          </a:p>
          <a:p>
            <a:pPr marL="0" indent="0" eaLnBrk="1" hangingPunct="1">
              <a:lnSpc>
                <a:spcPct val="80000"/>
              </a:lnSpc>
              <a:buFont typeface="Wingdings" pitchFamily="2" charset="2"/>
              <a:buNone/>
              <a:defRPr/>
            </a:pPr>
            <a:endParaRPr lang="de-CH" sz="2000" b="1" smtClean="0">
              <a:effectLst/>
            </a:endParaRPr>
          </a:p>
          <a:p>
            <a:pPr marL="0" indent="0" eaLnBrk="1" hangingPunct="1">
              <a:lnSpc>
                <a:spcPct val="80000"/>
              </a:lnSpc>
              <a:defRPr/>
            </a:pPr>
            <a:endParaRPr lang="de-CH" sz="2000" b="1" smtClean="0">
              <a:effectLst/>
            </a:endParaRPr>
          </a:p>
        </p:txBody>
      </p:sp>
      <p:sp>
        <p:nvSpPr>
          <p:cNvPr id="46083"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77827" name="Rectangle 3"/>
          <p:cNvSpPr>
            <a:spLocks noGrp="1" noChangeArrowheads="1"/>
          </p:cNvSpPr>
          <p:nvPr>
            <p:ph type="body" idx="1"/>
          </p:nvPr>
        </p:nvSpPr>
        <p:spPr>
          <a:xfrm>
            <a:off x="1066800" y="1981200"/>
            <a:ext cx="7543800" cy="4876800"/>
          </a:xfrm>
        </p:spPr>
        <p:txBody>
          <a:bodyPr/>
          <a:lstStyle/>
          <a:p>
            <a:pPr eaLnBrk="1" hangingPunct="1">
              <a:lnSpc>
                <a:spcPct val="90000"/>
              </a:lnSpc>
              <a:buFont typeface="Wingdings" pitchFamily="2" charset="2"/>
              <a:buNone/>
            </a:pPr>
            <a:r>
              <a:rPr lang="de-CH" i="1" smtClean="0">
                <a:solidFill>
                  <a:srgbClr val="FFFF00"/>
                </a:solidFill>
              </a:rPr>
              <a:t>Nicht</a:t>
            </a:r>
            <a:r>
              <a:rPr lang="de-CH" smtClean="0"/>
              <a:t> unter die NISV fallen u.a.:</a:t>
            </a:r>
            <a:br>
              <a:rPr lang="de-CH" smtClean="0"/>
            </a:br>
            <a:endParaRPr lang="de-CH" smtClean="0"/>
          </a:p>
          <a:p>
            <a:pPr eaLnBrk="1" hangingPunct="1">
              <a:lnSpc>
                <a:spcPct val="90000"/>
              </a:lnSpc>
            </a:pPr>
            <a:r>
              <a:rPr lang="de-CH" sz="2400" smtClean="0">
                <a:solidFill>
                  <a:srgbClr val="FF0000"/>
                </a:solidFill>
              </a:rPr>
              <a:t>Nicht ortsfeste Anlagen</a:t>
            </a:r>
            <a:r>
              <a:rPr lang="de-CH" sz="2400" smtClean="0"/>
              <a:t> («Tischlifunker, Mobilfunker», temporär erstellte Anlagen für Conteste)</a:t>
            </a:r>
          </a:p>
          <a:p>
            <a:pPr eaLnBrk="1" hangingPunct="1">
              <a:lnSpc>
                <a:spcPct val="90000"/>
              </a:lnSpc>
            </a:pPr>
            <a:r>
              <a:rPr lang="de-CH" sz="2400" smtClean="0"/>
              <a:t>Militärische Anlagen (sofern nur AdA betroffen!)</a:t>
            </a:r>
          </a:p>
          <a:p>
            <a:pPr eaLnBrk="1" hangingPunct="1">
              <a:lnSpc>
                <a:spcPct val="90000"/>
              </a:lnSpc>
            </a:pPr>
            <a:r>
              <a:rPr lang="de-CH" sz="2400" smtClean="0"/>
              <a:t>Medizinische Geräte</a:t>
            </a:r>
          </a:p>
          <a:p>
            <a:pPr eaLnBrk="1" hangingPunct="1">
              <a:lnSpc>
                <a:spcPct val="90000"/>
              </a:lnSpc>
            </a:pPr>
            <a:r>
              <a:rPr lang="de-CH" sz="2400" smtClean="0"/>
              <a:t>Elektrogeräte wie Mikrowellenöfen, Mobiltelefone (!) usw. </a:t>
            </a:r>
          </a:p>
          <a:p>
            <a:pPr eaLnBrk="1" hangingPunct="1">
              <a:lnSpc>
                <a:spcPct val="90000"/>
              </a:lnSpc>
            </a:pPr>
            <a:r>
              <a:rPr lang="de-CH" sz="2400" smtClean="0"/>
              <a:t>Herzschrittmacher</a:t>
            </a:r>
          </a:p>
          <a:p>
            <a:pPr eaLnBrk="1" hangingPunct="1">
              <a:lnSpc>
                <a:spcPct val="90000"/>
              </a:lnSpc>
            </a:pPr>
            <a:r>
              <a:rPr lang="de-CH" sz="2400" smtClean="0"/>
              <a:t>Personal in Betrieben (SUVA-Vorschriften!)</a:t>
            </a:r>
          </a:p>
          <a:p>
            <a:pPr eaLnBrk="1" hangingPunct="1">
              <a:lnSpc>
                <a:spcPct val="90000"/>
              </a:lnSpc>
              <a:buFont typeface="Wingdings" pitchFamily="2" charset="2"/>
              <a:buNone/>
            </a:pPr>
            <a:endParaRPr lang="de-CH" sz="2400" smtClean="0"/>
          </a:p>
          <a:p>
            <a:pPr eaLnBrk="1" hangingPunct="1">
              <a:lnSpc>
                <a:spcPct val="90000"/>
              </a:lnSpc>
              <a:buFont typeface="Wingdings" pitchFamily="2" charset="2"/>
              <a:buNone/>
            </a:pPr>
            <a:endParaRPr lang="de-CH" smtClean="0"/>
          </a:p>
          <a:p>
            <a:pPr eaLnBrk="1" hangingPunct="1">
              <a:lnSpc>
                <a:spcPct val="90000"/>
              </a:lnSpc>
              <a:buFont typeface="Wingdings" pitchFamily="2" charset="2"/>
              <a:buNone/>
            </a:pPr>
            <a:endParaRPr lang="de-CH" smtClean="0"/>
          </a:p>
        </p:txBody>
      </p:sp>
      <p:sp>
        <p:nvSpPr>
          <p:cNvPr id="4710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48130" name="Rectangle 3"/>
          <p:cNvSpPr>
            <a:spLocks noGrp="1" noChangeArrowheads="1"/>
          </p:cNvSpPr>
          <p:nvPr>
            <p:ph type="subTitle" idx="1"/>
          </p:nvPr>
        </p:nvSpPr>
        <p:spPr>
          <a:xfrm>
            <a:off x="827088" y="1773238"/>
            <a:ext cx="6400800" cy="1752600"/>
          </a:xfrm>
        </p:spPr>
        <p:txBody>
          <a:bodyPr/>
          <a:lstStyle/>
          <a:p>
            <a:pPr eaLnBrk="1" hangingPunct="1"/>
            <a:r>
              <a:rPr lang="de-CH" b="1" smtClean="0">
                <a:effectLst/>
              </a:rPr>
              <a:t>2. Kapitel: Emissionen</a:t>
            </a:r>
          </a:p>
          <a:p>
            <a:pPr eaLnBrk="1" hangingPunct="1"/>
            <a:endParaRPr lang="de-CH" b="1" smtClean="0">
              <a:effectLst/>
            </a:endParaRPr>
          </a:p>
          <a:p>
            <a:pPr eaLnBrk="1" hangingPunct="1"/>
            <a:r>
              <a:rPr lang="de-CH" sz="2000" b="1" smtClean="0">
                <a:effectLst/>
              </a:rPr>
              <a:t>Art. 4 </a:t>
            </a:r>
            <a:r>
              <a:rPr lang="de-CH" sz="2000" smtClean="0">
                <a:effectLst/>
              </a:rPr>
              <a:t>Vorsorgliche Emissionsbegrenzung</a:t>
            </a:r>
            <a:br>
              <a:rPr lang="de-CH" sz="2000" smtClean="0">
                <a:effectLst/>
              </a:rPr>
            </a:br>
            <a:endParaRPr lang="de-CH" sz="2000" smtClean="0">
              <a:effectLst/>
            </a:endParaRPr>
          </a:p>
          <a:p>
            <a:pPr eaLnBrk="1" hangingPunct="1"/>
            <a:r>
              <a:rPr lang="de-CH" sz="2000" smtClean="0">
                <a:effectLst/>
              </a:rPr>
              <a:t>1 Anlagen müssen so erstellt und betrieben werden, dass sie die in Anhang 1 festgelegten</a:t>
            </a:r>
          </a:p>
          <a:p>
            <a:pPr eaLnBrk="1" hangingPunct="1"/>
            <a:r>
              <a:rPr lang="de-CH" sz="2000" smtClean="0">
                <a:solidFill>
                  <a:srgbClr val="FFFF00"/>
                </a:solidFill>
                <a:effectLst/>
              </a:rPr>
              <a:t>vorsorglichen Emissionsbegrenzungen </a:t>
            </a:r>
            <a:r>
              <a:rPr lang="de-CH" sz="2000" smtClean="0">
                <a:effectLst/>
              </a:rPr>
              <a:t>einhalten.</a:t>
            </a:r>
          </a:p>
          <a:p>
            <a:pPr eaLnBrk="1" hangingPunct="1"/>
            <a:r>
              <a:rPr lang="de-CH" sz="2000" smtClean="0">
                <a:effectLst/>
              </a:rPr>
              <a:t>2 Bei Anlagen, für die Anhang 1 keine Vorschriften enthält, ordnet die Behörde Emissionsbegrenzungen so weit an, als dies technisch und betrieblich möglich und</a:t>
            </a:r>
          </a:p>
          <a:p>
            <a:pPr eaLnBrk="1" hangingPunct="1"/>
            <a:r>
              <a:rPr lang="de-CH" sz="2000" smtClean="0">
                <a:effectLst/>
              </a:rPr>
              <a:t>wirtschaftlich tragbar ist.</a:t>
            </a:r>
          </a:p>
        </p:txBody>
      </p:sp>
      <p:sp>
        <p:nvSpPr>
          <p:cNvPr id="48131"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80227" name="Rectangle 3"/>
          <p:cNvSpPr>
            <a:spLocks noGrp="1" noChangeArrowheads="1"/>
          </p:cNvSpPr>
          <p:nvPr>
            <p:ph type="body" idx="1"/>
          </p:nvPr>
        </p:nvSpPr>
        <p:spPr/>
        <p:txBody>
          <a:bodyPr/>
          <a:lstStyle/>
          <a:p>
            <a:pPr marL="0" indent="0" eaLnBrk="1" hangingPunct="1">
              <a:lnSpc>
                <a:spcPct val="90000"/>
              </a:lnSpc>
              <a:buFont typeface="Wingdings" pitchFamily="2" charset="2"/>
              <a:buNone/>
              <a:defRPr/>
            </a:pPr>
            <a:r>
              <a:rPr lang="de-CH" sz="2400" dirty="0" smtClean="0"/>
              <a:t>Wichtige Begriffe (Art. 3)</a:t>
            </a:r>
          </a:p>
          <a:p>
            <a:pPr marL="0" indent="0" eaLnBrk="1" hangingPunct="1">
              <a:lnSpc>
                <a:spcPct val="90000"/>
              </a:lnSpc>
              <a:buFont typeface="Wingdings" pitchFamily="2" charset="2"/>
              <a:buNone/>
              <a:defRPr/>
            </a:pPr>
            <a:endParaRPr lang="de-CH" sz="2400" b="1" i="1" dirty="0" smtClean="0"/>
          </a:p>
          <a:p>
            <a:pPr marL="0" indent="0" eaLnBrk="1" hangingPunct="1">
              <a:lnSpc>
                <a:spcPct val="90000"/>
              </a:lnSpc>
              <a:buFont typeface="Wingdings" pitchFamily="2" charset="2"/>
              <a:buNone/>
              <a:defRPr/>
            </a:pPr>
            <a:r>
              <a:rPr lang="de-CH" sz="2400" b="1" i="1" dirty="0" smtClean="0"/>
              <a:t>Anlagegrenzwert:</a:t>
            </a:r>
          </a:p>
          <a:p>
            <a:pPr marL="0" indent="0" eaLnBrk="1" hangingPunct="1">
              <a:lnSpc>
                <a:spcPct val="90000"/>
              </a:lnSpc>
              <a:buFont typeface="Wingdings" pitchFamily="2" charset="2"/>
              <a:buNone/>
              <a:defRPr/>
            </a:pPr>
            <a:r>
              <a:rPr lang="de-CH" sz="2400" dirty="0" smtClean="0">
                <a:effectLst/>
              </a:rPr>
              <a:t>Der Anlagegrenzwert ist eine Emissionsbegrenzung für die von einer Anlage allein erzeugte Strahlung.</a:t>
            </a:r>
          </a:p>
          <a:p>
            <a:pPr marL="0" indent="0" eaLnBrk="1" hangingPunct="1">
              <a:buFont typeface="Wingdings" pitchFamily="2" charset="2"/>
              <a:buNone/>
              <a:defRPr/>
            </a:pPr>
            <a:endParaRPr lang="de-CH" sz="2400" dirty="0" smtClean="0">
              <a:effectLst/>
            </a:endParaRPr>
          </a:p>
          <a:p>
            <a:pPr marL="0" indent="0" eaLnBrk="1" hangingPunct="1">
              <a:buFont typeface="Wingdings" pitchFamily="2" charset="2"/>
              <a:buNone/>
              <a:defRPr/>
            </a:pPr>
            <a:r>
              <a:rPr lang="de-CH" sz="2400" dirty="0" smtClean="0">
                <a:effectLst/>
              </a:rPr>
              <a:t>-&gt; "</a:t>
            </a:r>
            <a:r>
              <a:rPr lang="de-CH" sz="2400" b="1" dirty="0" smtClean="0">
                <a:effectLst/>
              </a:rPr>
              <a:t>Emissionsgrenzwert </a:t>
            </a:r>
            <a:r>
              <a:rPr lang="de-CH" sz="2400" dirty="0" smtClean="0">
                <a:effectLst/>
              </a:rPr>
              <a:t>oder Vorsorgegrenzwert"</a:t>
            </a:r>
          </a:p>
          <a:p>
            <a:pPr marL="0" indent="0" eaLnBrk="1" hangingPunct="1">
              <a:buFont typeface="Wingdings" pitchFamily="2" charset="2"/>
              <a:buNone/>
              <a:defRPr/>
            </a:pPr>
            <a:endParaRPr lang="de-CH" sz="2400" dirty="0" smtClean="0">
              <a:effectLst/>
            </a:endParaRPr>
          </a:p>
          <a:p>
            <a:pPr marL="0" indent="0" eaLnBrk="1" hangingPunct="1">
              <a:buFont typeface="Wingdings" pitchFamily="2" charset="2"/>
              <a:buNone/>
              <a:defRPr/>
            </a:pPr>
            <a:r>
              <a:rPr lang="de-CH" sz="2400" dirty="0" smtClean="0">
                <a:effectLst/>
              </a:rPr>
              <a:t>Für Lang- und Mittelwellensender: 	8.5V/m</a:t>
            </a:r>
          </a:p>
          <a:p>
            <a:pPr marL="0" indent="0" eaLnBrk="1" hangingPunct="1">
              <a:buFont typeface="Wingdings" pitchFamily="2" charset="2"/>
              <a:buNone/>
              <a:defRPr/>
            </a:pPr>
            <a:r>
              <a:rPr lang="de-CH" sz="2400" dirty="0" smtClean="0">
                <a:effectLst/>
              </a:rPr>
              <a:t>Für Mobiltelefonsender: 			4V/m</a:t>
            </a:r>
          </a:p>
          <a:p>
            <a:pPr marL="0" indent="0" eaLnBrk="1" hangingPunct="1">
              <a:buFont typeface="Wingdings" pitchFamily="2" charset="2"/>
              <a:buNone/>
              <a:defRPr/>
            </a:pPr>
            <a:r>
              <a:rPr lang="de-CH" sz="2400" dirty="0" smtClean="0">
                <a:effectLst/>
              </a:rPr>
              <a:t>Für Amateurfunkstationen &gt;800h/6W: 	3V/m</a:t>
            </a:r>
            <a:endParaRPr lang="de-CH" sz="2400" dirty="0" smtClean="0"/>
          </a:p>
          <a:p>
            <a:pPr marL="0" indent="0" eaLnBrk="1" hangingPunct="1">
              <a:lnSpc>
                <a:spcPct val="90000"/>
              </a:lnSpc>
              <a:buFont typeface="Wingdings" pitchFamily="2" charset="2"/>
              <a:buNone/>
              <a:defRPr/>
            </a:pPr>
            <a:endParaRPr lang="de-CH" sz="2400" dirty="0" smtClean="0"/>
          </a:p>
        </p:txBody>
      </p:sp>
      <p:sp>
        <p:nvSpPr>
          <p:cNvPr id="49155"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50178" name="Text Box 4"/>
          <p:cNvSpPr txBox="1">
            <a:spLocks noChangeArrowheads="1"/>
          </p:cNvSpPr>
          <p:nvPr/>
        </p:nvSpPr>
        <p:spPr bwMode="auto">
          <a:xfrm>
            <a:off x="1331913" y="2349500"/>
            <a:ext cx="7921625" cy="1192213"/>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1"/>
          </p:nvPr>
        </p:nvSpPr>
        <p:spPr/>
        <p:txBody>
          <a:bodyPr/>
          <a:lstStyle/>
          <a:p>
            <a:pPr marL="0" indent="0">
              <a:buFont typeface="Wingdings" pitchFamily="2" charset="2"/>
              <a:buNone/>
              <a:defRPr/>
            </a:pPr>
            <a:r>
              <a:rPr lang="de-CH" dirty="0" smtClean="0"/>
              <a:t>Wichtige Begriffe: ERP versus </a:t>
            </a:r>
            <a:r>
              <a:rPr lang="de-CH" dirty="0" err="1" smtClean="0"/>
              <a:t>EiRP</a:t>
            </a:r>
            <a:endParaRPr lang="de-CH" dirty="0" smtClean="0"/>
          </a:p>
          <a:p>
            <a:pPr>
              <a:defRPr/>
            </a:pPr>
            <a:r>
              <a:rPr lang="de-CH" dirty="0" smtClean="0"/>
              <a:t>ERP (</a:t>
            </a:r>
            <a:r>
              <a:rPr lang="de-CH" dirty="0" err="1" smtClean="0"/>
              <a:t>dBD</a:t>
            </a:r>
            <a:r>
              <a:rPr lang="de-CH" dirty="0" smtClean="0"/>
              <a:t>): </a:t>
            </a:r>
            <a:r>
              <a:rPr lang="de-CH" dirty="0" err="1" smtClean="0"/>
              <a:t>effective</a:t>
            </a:r>
            <a:r>
              <a:rPr lang="de-CH" dirty="0" smtClean="0"/>
              <a:t> </a:t>
            </a:r>
            <a:r>
              <a:rPr lang="de-CH" dirty="0" err="1" smtClean="0"/>
              <a:t>Radiated</a:t>
            </a:r>
            <a:r>
              <a:rPr lang="de-CH" dirty="0" smtClean="0"/>
              <a:t> Power, bezieht sich auf Referenzdipol</a:t>
            </a:r>
          </a:p>
          <a:p>
            <a:pPr>
              <a:defRPr/>
            </a:pPr>
            <a:r>
              <a:rPr lang="de-CH" dirty="0"/>
              <a:t>EIRP (</a:t>
            </a:r>
            <a:r>
              <a:rPr lang="de-CH" dirty="0" err="1"/>
              <a:t>dBi</a:t>
            </a:r>
            <a:r>
              <a:rPr lang="de-CH" dirty="0"/>
              <a:t>)</a:t>
            </a:r>
          </a:p>
          <a:p>
            <a:pPr marL="0" indent="0">
              <a:buFont typeface="Wingdings" pitchFamily="2" charset="2"/>
              <a:buNone/>
              <a:defRPr/>
            </a:pPr>
            <a:r>
              <a:rPr lang="de-CH" dirty="0" smtClean="0"/>
              <a:t>   Bezieht </a:t>
            </a:r>
            <a:r>
              <a:rPr lang="de-CH" dirty="0"/>
              <a:t>sich auf einen </a:t>
            </a:r>
            <a:r>
              <a:rPr lang="de-CH" dirty="0" smtClean="0"/>
              <a:t>theoretischen</a:t>
            </a:r>
            <a:br>
              <a:rPr lang="de-CH" dirty="0" smtClean="0"/>
            </a:br>
            <a:r>
              <a:rPr lang="de-CH" dirty="0" smtClean="0"/>
              <a:t>   Punktstrahler (</a:t>
            </a:r>
            <a:r>
              <a:rPr lang="de-CH" dirty="0" err="1" smtClean="0"/>
              <a:t>Isotropenstrahler</a:t>
            </a:r>
            <a:r>
              <a:rPr lang="de-CH" dirty="0" smtClean="0"/>
              <a:t>).</a:t>
            </a:r>
            <a:endParaRPr lang="de-CH" dirty="0"/>
          </a:p>
          <a:p>
            <a:pPr marL="0" indent="0">
              <a:buFont typeface="Wingdings" pitchFamily="2" charset="2"/>
              <a:buNone/>
              <a:defRPr/>
            </a:pPr>
            <a:r>
              <a:rPr lang="de-CH" dirty="0" smtClean="0"/>
              <a:t>1W </a:t>
            </a:r>
            <a:r>
              <a:rPr lang="de-CH" dirty="0"/>
              <a:t>ERP =&gt; 1.64 W EIRP</a:t>
            </a:r>
          </a:p>
          <a:p>
            <a:pPr marL="0" indent="0">
              <a:buFont typeface="Wingdings" pitchFamily="2" charset="2"/>
              <a:buNone/>
              <a:defRPr/>
            </a:pPr>
            <a:r>
              <a:rPr lang="de-CH" dirty="0" smtClean="0"/>
              <a:t/>
            </a:r>
            <a:br>
              <a:rPr lang="de-CH" dirty="0" smtClean="0"/>
            </a:br>
            <a:endParaRPr lang="de-CH" dirty="0" smtClean="0"/>
          </a:p>
          <a:p>
            <a:pPr>
              <a:defRPr/>
            </a:pPr>
            <a:endParaRPr lang="de-CH" dirty="0" smtClean="0"/>
          </a:p>
          <a:p>
            <a:pPr marL="0" indent="0">
              <a:buFont typeface="Wingdings" pitchFamily="2" charset="2"/>
              <a:buNone/>
              <a:defRPr/>
            </a:pPr>
            <a:endParaRPr lang="de-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51202" name="Text Box 4"/>
          <p:cNvSpPr txBox="1">
            <a:spLocks noChangeArrowheads="1"/>
          </p:cNvSpPr>
          <p:nvPr/>
        </p:nvSpPr>
        <p:spPr bwMode="auto">
          <a:xfrm>
            <a:off x="1331913" y="2349500"/>
            <a:ext cx="7921625" cy="1192213"/>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1"/>
          </p:nvPr>
        </p:nvSpPr>
        <p:spPr/>
        <p:txBody>
          <a:bodyPr/>
          <a:lstStyle/>
          <a:p>
            <a:pPr marL="0" indent="0">
              <a:buFont typeface="Wingdings" pitchFamily="2" charset="2"/>
              <a:buNone/>
              <a:defRPr/>
            </a:pPr>
            <a:r>
              <a:rPr lang="de-CH" dirty="0" smtClean="0"/>
              <a:t>Wichtige Begriffe:</a:t>
            </a:r>
          </a:p>
          <a:p>
            <a:pPr marL="0" indent="0">
              <a:buFont typeface="Wingdings" pitchFamily="2" charset="2"/>
              <a:buNone/>
              <a:defRPr/>
            </a:pPr>
            <a:r>
              <a:rPr lang="de-CH" b="1" dirty="0">
                <a:solidFill>
                  <a:srgbClr val="FF0000"/>
                </a:solidFill>
              </a:rPr>
              <a:t>Immissionsgrenzwert </a:t>
            </a:r>
          </a:p>
          <a:p>
            <a:pPr marL="0" indent="0">
              <a:buFont typeface="Wingdings" pitchFamily="2" charset="2"/>
              <a:buNone/>
              <a:defRPr/>
            </a:pPr>
            <a:r>
              <a:rPr lang="de-CH" dirty="0"/>
              <a:t>Muss </a:t>
            </a:r>
            <a:r>
              <a:rPr lang="de-CH" b="1" dirty="0"/>
              <a:t>immer</a:t>
            </a:r>
            <a:r>
              <a:rPr lang="de-CH" dirty="0"/>
              <a:t> eingehalten werden.</a:t>
            </a:r>
          </a:p>
          <a:p>
            <a:pPr marL="0" indent="0">
              <a:buFont typeface="Wingdings" pitchFamily="2" charset="2"/>
              <a:buNone/>
              <a:defRPr/>
            </a:pPr>
            <a:r>
              <a:rPr lang="de-CH" b="1" dirty="0" smtClean="0">
                <a:solidFill>
                  <a:schemeClr val="accent6"/>
                </a:solidFill>
              </a:rPr>
              <a:t>Anlagegrenzwert</a:t>
            </a:r>
            <a:endParaRPr lang="de-CH" b="1" dirty="0">
              <a:solidFill>
                <a:schemeClr val="accent6"/>
              </a:solidFill>
            </a:endParaRPr>
          </a:p>
          <a:p>
            <a:pPr marL="0" indent="0">
              <a:buFont typeface="Wingdings" pitchFamily="2" charset="2"/>
              <a:buNone/>
              <a:defRPr/>
            </a:pPr>
            <a:r>
              <a:rPr lang="de-CH" dirty="0"/>
              <a:t>muss bei mehr als 800 </a:t>
            </a:r>
            <a:r>
              <a:rPr lang="de-CH" dirty="0" smtClean="0"/>
              <a:t>Betriebsstunden </a:t>
            </a:r>
            <a:r>
              <a:rPr lang="de-CH" dirty="0"/>
              <a:t>pro Jahr und 6W ERP </a:t>
            </a:r>
            <a:r>
              <a:rPr lang="de-CH" dirty="0" smtClean="0"/>
              <a:t>an </a:t>
            </a:r>
            <a:r>
              <a:rPr lang="de-CH" dirty="0"/>
              <a:t>Orten mit empfindlicher Nutzung eingehalten werden</a:t>
            </a:r>
          </a:p>
          <a:p>
            <a:pPr marL="0" indent="0">
              <a:buFont typeface="Wingdings" pitchFamily="2" charset="2"/>
              <a:buNone/>
              <a:defRPr/>
            </a:pPr>
            <a:r>
              <a:rPr lang="de-CH" dirty="0" smtClean="0"/>
              <a:t/>
            </a:r>
            <a:br>
              <a:rPr lang="de-CH" dirty="0" smtClean="0"/>
            </a:br>
            <a:endParaRPr lang="de-CH" dirty="0" smtClean="0"/>
          </a:p>
          <a:p>
            <a:pPr>
              <a:defRPr/>
            </a:pPr>
            <a:endParaRPr lang="de-CH" dirty="0" smtClean="0"/>
          </a:p>
          <a:p>
            <a:pPr marL="0" indent="0">
              <a:buFont typeface="Wingdings" pitchFamily="2" charset="2"/>
              <a:buNone/>
              <a:defRPr/>
            </a:pPr>
            <a:endParaRPr lang="de-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dirty="0" smtClean="0"/>
              <a:t/>
            </a:r>
            <a:br>
              <a:rPr lang="de-CH" sz="2400" dirty="0" smtClean="0"/>
            </a:br>
            <a:r>
              <a:rPr lang="de-CH" sz="2400" dirty="0" smtClean="0"/>
              <a:t> </a:t>
            </a:r>
            <a:br>
              <a:rPr lang="de-CH" sz="2400" dirty="0" smtClean="0"/>
            </a:br>
            <a:r>
              <a:rPr lang="de-CH" sz="2400" dirty="0" smtClean="0"/>
              <a:t/>
            </a:r>
            <a:br>
              <a:rPr lang="de-CH" sz="2400" dirty="0" smtClean="0"/>
            </a:br>
            <a:r>
              <a:rPr lang="de-CH" sz="3200" b="0" i="1" dirty="0" smtClean="0"/>
              <a:t>Recht und Unrecht für Funkamateure</a:t>
            </a:r>
            <a:r>
              <a:rPr lang="de-CH" sz="2400" dirty="0" smtClean="0"/>
              <a:t> </a:t>
            </a:r>
            <a:br>
              <a:rPr lang="de-CH" sz="2400" dirty="0" smtClean="0"/>
            </a:br>
            <a:r>
              <a:rPr lang="de-CH" sz="2000" b="0" i="1" dirty="0" smtClean="0"/>
              <a:t>Amateurfunk - (nur) ein technisches Hobby?</a:t>
            </a:r>
            <a:br>
              <a:rPr lang="de-CH" sz="2000" b="0" i="1" dirty="0" smtClean="0"/>
            </a:br>
            <a:r>
              <a:rPr lang="de-CH" sz="3200" b="0" i="1" dirty="0" smtClean="0"/>
              <a:t/>
            </a:r>
            <a:br>
              <a:rPr lang="de-CH" sz="3200" b="0" i="1" dirty="0" smtClean="0"/>
            </a:br>
            <a:endParaRPr lang="de-DE" sz="3200" b="0" i="1" dirty="0" smtClean="0"/>
          </a:p>
        </p:txBody>
      </p:sp>
      <p:sp>
        <p:nvSpPr>
          <p:cNvPr id="119811"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4294967295"/>
          </p:nvPr>
        </p:nvSpPr>
        <p:spPr/>
        <p:txBody>
          <a:bodyPr/>
          <a:lstStyle/>
          <a:p>
            <a:pPr marL="0" indent="0">
              <a:lnSpc>
                <a:spcPct val="80000"/>
              </a:lnSpc>
              <a:buClr>
                <a:srgbClr val="FFFFCC"/>
              </a:buClr>
              <a:buFont typeface="Wingdings" pitchFamily="2" charset="2"/>
              <a:buNone/>
            </a:pPr>
            <a:endParaRPr lang="de-CH" sz="1600" b="1" i="1" dirty="0" smtClean="0">
              <a:solidFill>
                <a:srgbClr val="FFFFFF"/>
              </a:solidFill>
            </a:endParaRPr>
          </a:p>
          <a:p>
            <a:pPr marL="0" indent="0">
              <a:lnSpc>
                <a:spcPct val="80000"/>
              </a:lnSpc>
              <a:buClr>
                <a:srgbClr val="FFFFCC"/>
              </a:buClr>
              <a:buFont typeface="Wingdings" pitchFamily="2" charset="2"/>
              <a:buNone/>
            </a:pPr>
            <a:endParaRPr lang="de-CH" sz="1600" b="1" i="1" dirty="0" smtClean="0">
              <a:solidFill>
                <a:srgbClr val="FFFFFF"/>
              </a:solidFill>
            </a:endParaRPr>
          </a:p>
          <a:p>
            <a:pPr marL="0" indent="0">
              <a:lnSpc>
                <a:spcPct val="80000"/>
              </a:lnSpc>
              <a:buClr>
                <a:srgbClr val="FFFFCC"/>
              </a:buClr>
              <a:buFont typeface="Wingdings" pitchFamily="2" charset="2"/>
              <a:buNone/>
            </a:pPr>
            <a:r>
              <a:rPr lang="de-CH" sz="2000" b="1" i="1" dirty="0" smtClean="0">
                <a:solidFill>
                  <a:srgbClr val="FFFFFF"/>
                </a:solidFill>
              </a:rPr>
              <a:t>Unterlagen zum Vortrag nach Abschluss:</a:t>
            </a:r>
          </a:p>
          <a:p>
            <a:pPr marL="0" indent="0">
              <a:lnSpc>
                <a:spcPct val="80000"/>
              </a:lnSpc>
              <a:buClr>
                <a:srgbClr val="FFFFCC"/>
              </a:buClr>
              <a:buFont typeface="Wingdings" pitchFamily="2" charset="2"/>
              <a:buNone/>
            </a:pPr>
            <a:endParaRPr lang="de-CH" sz="2000" b="1" i="1" dirty="0" smtClean="0">
              <a:solidFill>
                <a:srgbClr val="FFFFFF"/>
              </a:solidFill>
            </a:endParaRPr>
          </a:p>
          <a:p>
            <a:pPr marL="0" indent="0">
              <a:lnSpc>
                <a:spcPct val="80000"/>
              </a:lnSpc>
              <a:buClr>
                <a:srgbClr val="FFFFCC"/>
              </a:buClr>
              <a:buFont typeface="Wingdings" pitchFamily="2" charset="2"/>
              <a:buNone/>
            </a:pPr>
            <a:r>
              <a:rPr lang="de-CH" sz="2000" b="1" i="1" dirty="0" smtClean="0">
                <a:hlinkClick r:id="rId2"/>
              </a:rPr>
              <a:t>https://dl.dropbox.com/u/54244869/teil1.pdf</a:t>
            </a:r>
            <a:endParaRPr lang="de-CH" sz="2000" b="1" i="1" dirty="0" smtClean="0"/>
          </a:p>
          <a:p>
            <a:pPr marL="0" indent="0">
              <a:lnSpc>
                <a:spcPct val="80000"/>
              </a:lnSpc>
              <a:buClr>
                <a:srgbClr val="FFFFCC"/>
              </a:buClr>
              <a:buFont typeface="Wingdings" pitchFamily="2" charset="2"/>
              <a:buNone/>
            </a:pPr>
            <a:endParaRPr lang="de-CH" sz="2000" b="1" i="1" dirty="0" smtClean="0"/>
          </a:p>
          <a:p>
            <a:pPr marL="0" indent="0">
              <a:lnSpc>
                <a:spcPct val="80000"/>
              </a:lnSpc>
              <a:buClr>
                <a:srgbClr val="FFFFCC"/>
              </a:buClr>
              <a:buFont typeface="Wingdings" pitchFamily="2" charset="2"/>
              <a:buNone/>
            </a:pPr>
            <a:r>
              <a:rPr lang="de-CH" sz="2000" b="1" i="1" dirty="0" smtClean="0">
                <a:hlinkClick r:id="rId3"/>
              </a:rPr>
              <a:t>https://dl.dropbox.com/u/54244869/teil2.pdf</a:t>
            </a:r>
            <a:endParaRPr lang="de-CH" sz="2000" b="1" i="1" dirty="0" smtClean="0"/>
          </a:p>
          <a:p>
            <a:pPr marL="0" indent="0">
              <a:lnSpc>
                <a:spcPct val="80000"/>
              </a:lnSpc>
              <a:buClr>
                <a:srgbClr val="FFFFCC"/>
              </a:buClr>
              <a:buFont typeface="Wingdings" pitchFamily="2" charset="2"/>
              <a:buNone/>
            </a:pPr>
            <a:endParaRPr lang="de-CH" sz="2000" b="1" i="1" dirty="0" smtClean="0"/>
          </a:p>
          <a:p>
            <a:pPr marL="0" indent="0">
              <a:lnSpc>
                <a:spcPct val="80000"/>
              </a:lnSpc>
              <a:buClr>
                <a:srgbClr val="FFFFCC"/>
              </a:buClr>
              <a:buFont typeface="Wingdings" pitchFamily="2" charset="2"/>
              <a:buNone/>
            </a:pPr>
            <a:r>
              <a:rPr lang="de-CH" sz="2000" b="1" i="1" dirty="0" smtClean="0">
                <a:hlinkClick r:id="rId4"/>
              </a:rPr>
              <a:t>https://dl.dropbox.com/u/54244869/teil3.pdf</a:t>
            </a:r>
            <a:endParaRPr lang="de-CH" sz="2000" b="1" i="1" dirty="0" smtClean="0"/>
          </a:p>
          <a:p>
            <a:pPr marL="0" indent="0">
              <a:lnSpc>
                <a:spcPct val="80000"/>
              </a:lnSpc>
              <a:buClr>
                <a:srgbClr val="FFFFCC"/>
              </a:buClr>
              <a:buFont typeface="Wingdings" pitchFamily="2" charset="2"/>
              <a:buNone/>
            </a:pPr>
            <a:endParaRPr lang="de-CH" sz="2000" b="1" i="1" dirty="0" smtClean="0"/>
          </a:p>
          <a:p>
            <a:pPr marL="0" indent="0">
              <a:lnSpc>
                <a:spcPct val="80000"/>
              </a:lnSpc>
              <a:buClr>
                <a:srgbClr val="FFFFCC"/>
              </a:buClr>
              <a:buFont typeface="Wingdings" pitchFamily="2" charset="2"/>
              <a:buNone/>
            </a:pPr>
            <a:r>
              <a:rPr lang="de-CH" sz="2000" b="1" i="1" dirty="0" smtClean="0"/>
              <a:t>Fragen: hb9azt@bluewin.ch</a:t>
            </a:r>
            <a:endParaRPr lang="de-CH" sz="2000" b="1" i="1" dirty="0" smtClean="0">
              <a:solidFill>
                <a:srgbClr val="FFFFFF"/>
              </a:solidFill>
            </a:endParaRPr>
          </a:p>
          <a:p>
            <a:pPr marL="0" indent="0">
              <a:lnSpc>
                <a:spcPct val="80000"/>
              </a:lnSpc>
              <a:buClr>
                <a:srgbClr val="FFFFCC"/>
              </a:buClr>
              <a:buFont typeface="Wingdings" pitchFamily="2" charset="2"/>
              <a:buNone/>
            </a:pPr>
            <a:endParaRPr lang="de-CH" sz="2000" b="1" i="1" dirty="0" smtClean="0">
              <a:solidFill>
                <a:srgbClr val="FFFFFF"/>
              </a:solidFill>
            </a:endParaRPr>
          </a:p>
          <a:p>
            <a:pPr marL="0" indent="0">
              <a:lnSpc>
                <a:spcPct val="80000"/>
              </a:lnSpc>
              <a:buClr>
                <a:srgbClr val="FFFFCC"/>
              </a:buClr>
              <a:buFont typeface="Wingdings" pitchFamily="2" charset="2"/>
              <a:buNone/>
            </a:pPr>
            <a:endParaRPr lang="de-CH" sz="2000" b="1" i="1" dirty="0" smtClean="0">
              <a:solidFill>
                <a:srgbClr val="FFFFFF"/>
              </a:solidFill>
            </a:endParaRPr>
          </a:p>
          <a:p>
            <a:pPr marL="0" indent="0">
              <a:lnSpc>
                <a:spcPct val="80000"/>
              </a:lnSpc>
              <a:buClr>
                <a:srgbClr val="FFFFCC"/>
              </a:buClr>
              <a:buFont typeface="Wingdings" pitchFamily="2" charset="2"/>
              <a:buNone/>
            </a:pPr>
            <a:endParaRPr lang="de-CH" sz="1600" b="1" i="1" dirty="0" smtClean="0">
              <a:solidFill>
                <a:srgbClr val="FFFFFF"/>
              </a:solidFill>
            </a:endParaRPr>
          </a:p>
          <a:p>
            <a:pPr marL="0" indent="0">
              <a:lnSpc>
                <a:spcPct val="80000"/>
              </a:lnSpc>
              <a:buClr>
                <a:srgbClr val="FFFFCC"/>
              </a:buClr>
              <a:buFont typeface="Wingdings" pitchFamily="2" charset="2"/>
              <a:buNone/>
            </a:pPr>
            <a:endParaRPr lang="de-CH" sz="1600" b="1" i="1" dirty="0"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78851" name="Rectangle 1027"/>
          <p:cNvSpPr>
            <a:spLocks noGrp="1" noChangeArrowheads="1"/>
          </p:cNvSpPr>
          <p:nvPr>
            <p:ph type="body" idx="1"/>
          </p:nvPr>
        </p:nvSpPr>
        <p:spPr/>
        <p:txBody>
          <a:bodyPr/>
          <a:lstStyle/>
          <a:p>
            <a:pPr marL="0" indent="0" eaLnBrk="1" hangingPunct="1">
              <a:lnSpc>
                <a:spcPct val="90000"/>
              </a:lnSpc>
              <a:buFont typeface="Wingdings" pitchFamily="2" charset="2"/>
              <a:buNone/>
            </a:pPr>
            <a:r>
              <a:rPr lang="de-CH" sz="2400" smtClean="0"/>
              <a:t>Wichtige Begriffe (Art. 3)</a:t>
            </a:r>
          </a:p>
          <a:p>
            <a:pPr marL="0" indent="0" eaLnBrk="1" hangingPunct="1">
              <a:lnSpc>
                <a:spcPct val="90000"/>
              </a:lnSpc>
              <a:buFont typeface="Wingdings" pitchFamily="2" charset="2"/>
              <a:buNone/>
            </a:pPr>
            <a:r>
              <a:rPr lang="de-CH" sz="2400" b="1" i="1" smtClean="0"/>
              <a:t>OMEN</a:t>
            </a:r>
            <a:r>
              <a:rPr lang="de-CH" sz="2400" smtClean="0"/>
              <a:t>=</a:t>
            </a:r>
            <a:r>
              <a:rPr lang="de-CH" sz="2400" b="1" smtClean="0"/>
              <a:t>O</a:t>
            </a:r>
            <a:r>
              <a:rPr lang="de-CH" sz="2400" smtClean="0"/>
              <a:t>rte </a:t>
            </a:r>
            <a:r>
              <a:rPr lang="de-CH" sz="2400" b="1" smtClean="0"/>
              <a:t>m</a:t>
            </a:r>
            <a:r>
              <a:rPr lang="de-CH" sz="2400" smtClean="0"/>
              <a:t>it </a:t>
            </a:r>
            <a:r>
              <a:rPr lang="de-CH" sz="2400" b="1" smtClean="0"/>
              <a:t>e</a:t>
            </a:r>
            <a:r>
              <a:rPr lang="de-CH" sz="2400" smtClean="0"/>
              <a:t>mpfindlicher </a:t>
            </a:r>
            <a:r>
              <a:rPr lang="de-CH" sz="2400" b="1" smtClean="0"/>
              <a:t>N</a:t>
            </a:r>
            <a:r>
              <a:rPr lang="de-CH" sz="2400" smtClean="0"/>
              <a:t>utzung, wo sich Menschen während längerer Zeit aufhalten--&gt; Emissionsgrenzwerte müssen an diesen Orten eingehalten werden!</a:t>
            </a:r>
          </a:p>
          <a:p>
            <a:pPr marL="0" indent="0" eaLnBrk="1" hangingPunct="1">
              <a:lnSpc>
                <a:spcPct val="90000"/>
              </a:lnSpc>
              <a:buFont typeface="Wingdings" pitchFamily="2" charset="2"/>
              <a:buNone/>
            </a:pPr>
            <a:endParaRPr lang="de-CH" sz="2400" smtClean="0"/>
          </a:p>
        </p:txBody>
      </p:sp>
      <p:sp>
        <p:nvSpPr>
          <p:cNvPr id="52227"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52228" name="Rectangle 1030"/>
          <p:cNvSpPr>
            <a:spLocks noChangeArrowheads="1"/>
          </p:cNvSpPr>
          <p:nvPr/>
        </p:nvSpPr>
        <p:spPr bwMode="auto">
          <a:xfrm>
            <a:off x="1116013" y="4076700"/>
            <a:ext cx="7488237" cy="2530475"/>
          </a:xfrm>
          <a:prstGeom prst="rect">
            <a:avLst/>
          </a:prstGeom>
          <a:noFill/>
          <a:ln w="9525">
            <a:noFill/>
            <a:miter lim="800000"/>
            <a:headEnd/>
            <a:tailEnd/>
          </a:ln>
        </p:spPr>
        <p:txBody>
          <a:bodyPr>
            <a:spAutoFit/>
          </a:bodyPr>
          <a:lstStyle/>
          <a:p>
            <a:r>
              <a:rPr lang="de-DE"/>
              <a:t>- </a:t>
            </a:r>
            <a:r>
              <a:rPr lang="de-DE" sz="2000"/>
              <a:t>Wohnräume</a:t>
            </a:r>
          </a:p>
          <a:p>
            <a:r>
              <a:rPr lang="de-DE" sz="2000"/>
              <a:t>- Schulzimmer</a:t>
            </a:r>
          </a:p>
          <a:p>
            <a:r>
              <a:rPr lang="de-DE" sz="2000"/>
              <a:t>- Patientenzimmer in Spitälern</a:t>
            </a:r>
          </a:p>
          <a:p>
            <a:r>
              <a:rPr lang="de-DE" sz="2000"/>
              <a:t>- Patientenzimmer in Altersheimen</a:t>
            </a:r>
          </a:p>
          <a:p>
            <a:r>
              <a:rPr lang="de-DE" sz="2000"/>
              <a:t>- Büros</a:t>
            </a:r>
          </a:p>
          <a:p>
            <a:r>
              <a:rPr lang="de-DE" sz="2000"/>
              <a:t>- Kinderspielplätze (wenn raumplanungsrechtlich festgesetzt)</a:t>
            </a:r>
          </a:p>
          <a:p>
            <a:pPr>
              <a:buFontTx/>
              <a:buChar char="-"/>
            </a:pPr>
            <a:r>
              <a:rPr lang="de-DE" sz="2000"/>
              <a:t> Schulhauspausenplätze</a:t>
            </a:r>
          </a:p>
          <a:p>
            <a:pPr>
              <a:buFontTx/>
              <a:buChar char="-"/>
            </a:pPr>
            <a:r>
              <a:rPr lang="de-CH" sz="2000"/>
              <a:t> </a:t>
            </a:r>
            <a:r>
              <a:rPr lang="de-CH" sz="2000" b="1" i="1"/>
              <a:t>keine</a:t>
            </a:r>
            <a:r>
              <a:rPr lang="de-CH" sz="2000"/>
              <a:t> OMEN: Tierställe, Balkone, Terrassen</a:t>
            </a:r>
            <a:endParaRPr lang="de-DE"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53250" name="Rectangle 3"/>
          <p:cNvSpPr>
            <a:spLocks noGrp="1" noChangeArrowheads="1"/>
          </p:cNvSpPr>
          <p:nvPr>
            <p:ph type="subTitle" idx="1"/>
          </p:nvPr>
        </p:nvSpPr>
        <p:spPr>
          <a:xfrm>
            <a:off x="900113" y="1196975"/>
            <a:ext cx="6400800" cy="1752600"/>
          </a:xfrm>
        </p:spPr>
        <p:txBody>
          <a:bodyPr/>
          <a:lstStyle/>
          <a:p>
            <a:pPr eaLnBrk="1" hangingPunct="1"/>
            <a:r>
              <a:rPr lang="de-CH" b="1" smtClean="0">
                <a:effectLst/>
              </a:rPr>
              <a:t>2. Kapitel: Emissionen</a:t>
            </a:r>
          </a:p>
        </p:txBody>
      </p:sp>
      <p:sp>
        <p:nvSpPr>
          <p:cNvPr id="53251" name="Text Box 4"/>
          <p:cNvSpPr txBox="1">
            <a:spLocks noChangeArrowheads="1"/>
          </p:cNvSpPr>
          <p:nvPr/>
        </p:nvSpPr>
        <p:spPr bwMode="auto">
          <a:xfrm>
            <a:off x="971550" y="1341438"/>
            <a:ext cx="7921625" cy="5516562"/>
          </a:xfrm>
          <a:prstGeom prst="rect">
            <a:avLst/>
          </a:prstGeom>
          <a:noFill/>
          <a:ln w="9525">
            <a:noFill/>
            <a:miter lim="800000"/>
            <a:headEnd/>
            <a:tailEnd/>
          </a:ln>
        </p:spPr>
        <p:txBody>
          <a:bodyPr>
            <a:spAutoFit/>
          </a:bodyPr>
          <a:lstStyle/>
          <a:p>
            <a:pPr>
              <a:spcBef>
                <a:spcPct val="50000"/>
              </a:spcBef>
            </a:pPr>
            <a:endParaRPr lang="de-CH"/>
          </a:p>
          <a:p>
            <a:pPr>
              <a:spcBef>
                <a:spcPct val="50000"/>
              </a:spcBef>
            </a:pPr>
            <a:r>
              <a:rPr lang="de-CH" sz="2400"/>
              <a:t>Ziel der vorsorglichen Emissionsbegrenzung:</a:t>
            </a:r>
          </a:p>
          <a:p>
            <a:endParaRPr lang="de-CH"/>
          </a:p>
          <a:p>
            <a:r>
              <a:rPr lang="de-CH" sz="2400" b="1" i="1"/>
              <a:t>Verringerung der Dauerbelastung durch nichtionisierende Strahlung</a:t>
            </a:r>
          </a:p>
          <a:p>
            <a:endParaRPr lang="de-CH"/>
          </a:p>
          <a:p>
            <a:r>
              <a:rPr lang="de-CH" sz="2000"/>
              <a:t>Die Verringerung der Dauerbelastung wird erreicht</a:t>
            </a:r>
          </a:p>
          <a:p>
            <a:r>
              <a:rPr lang="de-CH" sz="2000"/>
              <a:t>Entweder</a:t>
            </a:r>
            <a:br>
              <a:rPr lang="de-CH" sz="2000"/>
            </a:br>
            <a:r>
              <a:rPr lang="de-CH" sz="2000"/>
              <a:t> </a:t>
            </a:r>
          </a:p>
          <a:p>
            <a:pPr>
              <a:buFontTx/>
              <a:buChar char="•"/>
            </a:pPr>
            <a:r>
              <a:rPr lang="de-CH" sz="2000"/>
              <a:t> durch eine </a:t>
            </a:r>
            <a:r>
              <a:rPr lang="de-CH" sz="2000" b="1" i="1"/>
              <a:t>Leistungsbegrenzung</a:t>
            </a:r>
            <a:r>
              <a:rPr lang="de-CH" sz="2000"/>
              <a:t> oder</a:t>
            </a:r>
          </a:p>
          <a:p>
            <a:pPr>
              <a:buFontTx/>
              <a:buChar char="•"/>
            </a:pPr>
            <a:r>
              <a:rPr lang="de-CH" sz="2000"/>
              <a:t> durch eine </a:t>
            </a:r>
            <a:r>
              <a:rPr lang="de-CH" sz="2000" b="1" i="1"/>
              <a:t>zeitliche Begrenzung</a:t>
            </a:r>
          </a:p>
          <a:p>
            <a:endParaRPr lang="de-CH" sz="2000" b="1" i="1"/>
          </a:p>
          <a:p>
            <a:r>
              <a:rPr lang="de-CH" sz="2000" b="1" i="1">
                <a:solidFill>
                  <a:srgbClr val="FF0000"/>
                </a:solidFill>
              </a:rPr>
              <a:t>Der Anlagen-oder Emissionsgrenzwert gilt nur für Anlagen, die während mind. 800 Stunden pro Jahr mit einer Leistung von mind. 6 W  ERP senden  (Anhang 1, Ziff. 71)</a:t>
            </a:r>
          </a:p>
          <a:p>
            <a:endParaRPr lang="de-CH" sz="2000" b="1" i="1">
              <a:solidFill>
                <a:srgbClr val="FF0000"/>
              </a:solidFill>
            </a:endParaRPr>
          </a:p>
          <a:p>
            <a:endParaRPr lang="de-CH">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54274" name="Rectangle 3"/>
          <p:cNvSpPr>
            <a:spLocks noGrp="1" noChangeArrowheads="1"/>
          </p:cNvSpPr>
          <p:nvPr>
            <p:ph type="subTitle" idx="1"/>
          </p:nvPr>
        </p:nvSpPr>
        <p:spPr>
          <a:xfrm>
            <a:off x="827088" y="1773238"/>
            <a:ext cx="6400800" cy="1752600"/>
          </a:xfrm>
        </p:spPr>
        <p:txBody>
          <a:bodyPr/>
          <a:lstStyle/>
          <a:p>
            <a:pPr eaLnBrk="1" hangingPunct="1"/>
            <a:r>
              <a:rPr lang="de-CH" b="1" smtClean="0">
                <a:effectLst/>
              </a:rPr>
              <a:t>2. Kapitel: Emissionen</a:t>
            </a:r>
            <a:br>
              <a:rPr lang="de-CH" b="1" smtClean="0">
                <a:effectLst/>
              </a:rPr>
            </a:br>
            <a:endParaRPr lang="de-CH" b="1" smtClean="0">
              <a:effectLst/>
            </a:endParaRPr>
          </a:p>
          <a:p>
            <a:pPr eaLnBrk="1" hangingPunct="1"/>
            <a:r>
              <a:rPr lang="de-CH" sz="2000" b="1" smtClean="0">
                <a:effectLst/>
              </a:rPr>
              <a:t>Art. 10 </a:t>
            </a:r>
            <a:r>
              <a:rPr lang="de-CH" sz="2000" smtClean="0">
                <a:effectLst/>
              </a:rPr>
              <a:t>Mitwirkungspflicht</a:t>
            </a:r>
          </a:p>
          <a:p>
            <a:pPr eaLnBrk="1" hangingPunct="1"/>
            <a:endParaRPr lang="de-CH" sz="2000" smtClean="0">
              <a:effectLst/>
            </a:endParaRPr>
          </a:p>
          <a:p>
            <a:pPr eaLnBrk="1" hangingPunct="1"/>
            <a:r>
              <a:rPr lang="de-CH" sz="2000" smtClean="0">
                <a:effectLst/>
              </a:rPr>
              <a:t>Der Inhaber einer Anlage ist verpflichtet, der Behörde auf Verlangen die für den Vollzug erforderlichen Auskünfte, namentlich Angaben nach Artikel 11 Absatz 2, zu erteilen. Nötigenfalls hat er Messungen oder andere Abklärungen durchzuführen oder zu dulden.</a:t>
            </a:r>
          </a:p>
        </p:txBody>
      </p:sp>
      <p:sp>
        <p:nvSpPr>
          <p:cNvPr id="54275"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55298" name="Rectangle 3"/>
          <p:cNvSpPr>
            <a:spLocks noGrp="1" noChangeArrowheads="1"/>
          </p:cNvSpPr>
          <p:nvPr>
            <p:ph type="subTitle" idx="1"/>
          </p:nvPr>
        </p:nvSpPr>
        <p:spPr>
          <a:xfrm>
            <a:off x="827088" y="1773238"/>
            <a:ext cx="7632700" cy="1752600"/>
          </a:xfrm>
        </p:spPr>
        <p:txBody>
          <a:bodyPr/>
          <a:lstStyle/>
          <a:p>
            <a:pPr eaLnBrk="1" hangingPunct="1"/>
            <a:r>
              <a:rPr lang="de-CH" b="1" smtClean="0">
                <a:effectLst/>
              </a:rPr>
              <a:t>2. Kapitel: Emissionen</a:t>
            </a:r>
            <a:br>
              <a:rPr lang="de-CH" b="1" smtClean="0">
                <a:effectLst/>
              </a:rPr>
            </a:br>
            <a:endParaRPr lang="de-CH" b="1" smtClean="0">
              <a:effectLst/>
            </a:endParaRPr>
          </a:p>
          <a:p>
            <a:pPr eaLnBrk="1" hangingPunct="1"/>
            <a:r>
              <a:rPr lang="de-CH" sz="2000" b="1" smtClean="0">
                <a:effectLst/>
              </a:rPr>
              <a:t>Art. 11</a:t>
            </a:r>
            <a:r>
              <a:rPr lang="de-CH" sz="2000" smtClean="0">
                <a:effectLst/>
              </a:rPr>
              <a:t> Meldepflicht</a:t>
            </a:r>
            <a:br>
              <a:rPr lang="de-CH" sz="2000" smtClean="0">
                <a:effectLst/>
              </a:rPr>
            </a:br>
            <a:endParaRPr lang="de-CH" sz="2000" smtClean="0">
              <a:effectLst/>
            </a:endParaRPr>
          </a:p>
          <a:p>
            <a:pPr eaLnBrk="1" hangingPunct="1"/>
            <a:r>
              <a:rPr lang="de-CH" sz="2000" smtClean="0">
                <a:effectLst/>
              </a:rPr>
              <a:t>1 Der Inhaber einer Anlage, </a:t>
            </a:r>
          </a:p>
          <a:p>
            <a:pPr eaLnBrk="1" hangingPunct="1"/>
            <a:r>
              <a:rPr lang="de-CH" sz="2000" b="1" i="1" smtClean="0">
                <a:solidFill>
                  <a:srgbClr val="FF0000"/>
                </a:solidFill>
                <a:effectLst/>
              </a:rPr>
              <a:t>für die Anhang 1 Emissionsbegrenzungen festlegt, </a:t>
            </a:r>
          </a:p>
          <a:p>
            <a:pPr eaLnBrk="1" hangingPunct="1"/>
            <a:r>
              <a:rPr lang="de-CH" sz="2000" smtClean="0">
                <a:effectLst/>
              </a:rPr>
              <a:t>muss der Behörde im Bewilligungs- oder Konzessionsverfahren ein Standortdatenblatt einreichen, wenn die Anlage neu erstellt, an einen andern Standort verlegt, am bestehenden Standort ersetzt oder im Sinne von Anhang 1 geändert wird. Ausgenommen</a:t>
            </a:r>
          </a:p>
          <a:p>
            <a:pPr eaLnBrk="1" hangingPunct="1"/>
            <a:r>
              <a:rPr lang="de-CH" sz="2000" smtClean="0">
                <a:effectLst/>
              </a:rPr>
              <a:t>sind elektrische Hausinstallationen (Anh. 1 Ziff. 4).</a:t>
            </a:r>
          </a:p>
        </p:txBody>
      </p:sp>
      <p:sp>
        <p:nvSpPr>
          <p:cNvPr id="55299"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56322" name="Rectangle 3"/>
          <p:cNvSpPr>
            <a:spLocks noGrp="1" noChangeArrowheads="1"/>
          </p:cNvSpPr>
          <p:nvPr>
            <p:ph type="subTitle" idx="1"/>
          </p:nvPr>
        </p:nvSpPr>
        <p:spPr>
          <a:xfrm>
            <a:off x="827088" y="1341438"/>
            <a:ext cx="7632700" cy="1752600"/>
          </a:xfrm>
        </p:spPr>
        <p:txBody>
          <a:bodyPr/>
          <a:lstStyle/>
          <a:p>
            <a:pPr eaLnBrk="1" hangingPunct="1"/>
            <a:r>
              <a:rPr lang="de-CH" b="1" smtClean="0">
                <a:effectLst/>
              </a:rPr>
              <a:t>2. Kapitel: Emissionen</a:t>
            </a:r>
            <a:br>
              <a:rPr lang="de-CH" b="1" smtClean="0">
                <a:effectLst/>
              </a:rPr>
            </a:br>
            <a:r>
              <a:rPr lang="de-CH" b="1" smtClean="0">
                <a:effectLst/>
              </a:rPr>
              <a:t/>
            </a:r>
            <a:br>
              <a:rPr lang="de-CH" b="1" smtClean="0">
                <a:effectLst/>
              </a:rPr>
            </a:br>
            <a:r>
              <a:rPr lang="de-CH" sz="2000" b="1" smtClean="0">
                <a:effectLst/>
              </a:rPr>
              <a:t>Art. 11</a:t>
            </a:r>
            <a:r>
              <a:rPr lang="de-CH" sz="2000" smtClean="0">
                <a:effectLst/>
              </a:rPr>
              <a:t> Inhalt Standortdatenblatt</a:t>
            </a:r>
            <a:br>
              <a:rPr lang="de-CH" sz="2000" smtClean="0">
                <a:effectLst/>
              </a:rPr>
            </a:br>
            <a:endParaRPr lang="de-CH" sz="2000" smtClean="0">
              <a:effectLst/>
            </a:endParaRPr>
          </a:p>
          <a:p>
            <a:pPr eaLnBrk="1" hangingPunct="1"/>
            <a:r>
              <a:rPr lang="de-CH" sz="1800" smtClean="0">
                <a:effectLst/>
              </a:rPr>
              <a:t>a. die aktuellen und geplanten technischen und betrieblichen Daten der Anlage, soweit sie für die Erzeugung von Strahlung massgebend sind;</a:t>
            </a:r>
          </a:p>
          <a:p>
            <a:pPr eaLnBrk="1" hangingPunct="1"/>
            <a:r>
              <a:rPr lang="de-CH" sz="1800" smtClean="0">
                <a:effectLst/>
              </a:rPr>
              <a:t>b. den massgebenden Betriebszustand nach Anhang 1;</a:t>
            </a:r>
          </a:p>
          <a:p>
            <a:pPr eaLnBrk="1" hangingPunct="1"/>
            <a:r>
              <a:rPr lang="de-CH" sz="1800" smtClean="0">
                <a:effectLst/>
              </a:rPr>
              <a:t>c. Angaben über die von der Anlage erzeugte Strahlung:</a:t>
            </a:r>
          </a:p>
          <a:p>
            <a:pPr eaLnBrk="1" hangingPunct="1"/>
            <a:r>
              <a:rPr lang="de-CH" sz="1800" smtClean="0">
                <a:effectLst/>
              </a:rPr>
              <a:t>1. an dem für Menschen zugänglichen Ort, an dem diese Strahlung am</a:t>
            </a:r>
          </a:p>
          <a:p>
            <a:pPr eaLnBrk="1" hangingPunct="1"/>
            <a:r>
              <a:rPr lang="de-CH" sz="1800" smtClean="0">
                <a:effectLst/>
              </a:rPr>
              <a:t>stärksten ist </a:t>
            </a:r>
            <a:r>
              <a:rPr lang="de-CH" sz="1800" smtClean="0">
                <a:solidFill>
                  <a:srgbClr val="FFFF00"/>
                </a:solidFill>
                <a:effectLst/>
              </a:rPr>
              <a:t>(OKA),</a:t>
            </a:r>
          </a:p>
          <a:p>
            <a:pPr eaLnBrk="1" hangingPunct="1"/>
            <a:r>
              <a:rPr lang="de-CH" sz="1800" smtClean="0">
                <a:effectLst/>
              </a:rPr>
              <a:t>2. an den drei Orten mit empfindlicher Nutzung, an denen diese Strahlung am stärksten ist, und</a:t>
            </a:r>
          </a:p>
          <a:p>
            <a:pPr eaLnBrk="1" hangingPunct="1"/>
            <a:r>
              <a:rPr lang="de-CH" sz="1800" smtClean="0">
                <a:effectLst/>
              </a:rPr>
              <a:t>3. an allen Orten mit empfindlicher Nutzung, an denen der Anlagegrenzwert nach Anhang 1 überschritten ist;</a:t>
            </a:r>
          </a:p>
          <a:p>
            <a:pPr eaLnBrk="1" hangingPunct="1"/>
            <a:r>
              <a:rPr lang="de-CH" sz="1800" smtClean="0">
                <a:effectLst/>
              </a:rPr>
              <a:t>d. einen Situationsplan, der die Angaben nach Buchstabe c darstellt.</a:t>
            </a:r>
          </a:p>
        </p:txBody>
      </p:sp>
      <p:sp>
        <p:nvSpPr>
          <p:cNvPr id="56323"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57346" name="Rectangle 3"/>
          <p:cNvSpPr>
            <a:spLocks noGrp="1" noChangeArrowheads="1"/>
          </p:cNvSpPr>
          <p:nvPr>
            <p:ph type="subTitle" idx="1"/>
          </p:nvPr>
        </p:nvSpPr>
        <p:spPr>
          <a:xfrm>
            <a:off x="900113" y="1196975"/>
            <a:ext cx="6400800" cy="1752600"/>
          </a:xfrm>
        </p:spPr>
        <p:txBody>
          <a:bodyPr/>
          <a:lstStyle/>
          <a:p>
            <a:pPr eaLnBrk="1" hangingPunct="1"/>
            <a:r>
              <a:rPr lang="de-CH" b="1" smtClean="0">
                <a:effectLst/>
              </a:rPr>
              <a:t>2. Kapitel: Emissionen</a:t>
            </a:r>
          </a:p>
        </p:txBody>
      </p:sp>
      <p:sp>
        <p:nvSpPr>
          <p:cNvPr id="57347" name="Rectangle 5"/>
          <p:cNvSpPr>
            <a:spLocks noChangeArrowheads="1"/>
          </p:cNvSpPr>
          <p:nvPr/>
        </p:nvSpPr>
        <p:spPr bwMode="auto">
          <a:xfrm>
            <a:off x="900113" y="2060575"/>
            <a:ext cx="8064500" cy="4573588"/>
          </a:xfrm>
          <a:prstGeom prst="rect">
            <a:avLst/>
          </a:prstGeom>
          <a:noFill/>
          <a:ln w="9525">
            <a:noFill/>
            <a:miter lim="800000"/>
            <a:headEnd/>
            <a:tailEnd/>
          </a:ln>
        </p:spPr>
        <p:txBody>
          <a:bodyPr>
            <a:spAutoFit/>
          </a:bodyPr>
          <a:lstStyle/>
          <a:p>
            <a:r>
              <a:rPr lang="de-CH" b="1"/>
              <a:t>Anhang I zur NISV - Emissionsgrenzwerte</a:t>
            </a:r>
            <a:endParaRPr lang="de-DE" b="1"/>
          </a:p>
          <a:p>
            <a:endParaRPr lang="de-DE" b="1"/>
          </a:p>
          <a:p>
            <a:r>
              <a:rPr lang="de-DE" b="1"/>
              <a:t>71 Geltungsbereich</a:t>
            </a:r>
          </a:p>
          <a:p>
            <a:endParaRPr lang="de-DE" b="1"/>
          </a:p>
          <a:p>
            <a:r>
              <a:rPr lang="de-DE" sz="2000"/>
              <a:t>1 Die Bestimmungen dieser Ziffer (d.h. die hier festgelegten Emissionsgrenzwerte) gelten für Sendeanlagen des Rundfunks und übriger Funkanwendungen, die insgesamt eine äquivalente Strahlungsleistung (ERP) von </a:t>
            </a:r>
            <a:r>
              <a:rPr lang="de-DE" sz="2000" b="1" i="1">
                <a:solidFill>
                  <a:srgbClr val="FF0000"/>
                </a:solidFill>
              </a:rPr>
              <a:t>mindestens 6 W</a:t>
            </a:r>
            <a:r>
              <a:rPr lang="de-DE" sz="2000"/>
              <a:t> aufweisen </a:t>
            </a:r>
            <a:r>
              <a:rPr lang="de-DE" sz="2000" b="1" i="1">
                <a:solidFill>
                  <a:srgbClr val="FF0000"/>
                </a:solidFill>
              </a:rPr>
              <a:t>und</a:t>
            </a:r>
            <a:r>
              <a:rPr lang="de-DE" sz="2000"/>
              <a:t>  die </a:t>
            </a:r>
            <a:r>
              <a:rPr lang="de-DE" sz="2000" b="1" i="1">
                <a:solidFill>
                  <a:srgbClr val="FF0000"/>
                </a:solidFill>
              </a:rPr>
              <a:t>während mindestens 800 Stunden pro Jahr</a:t>
            </a:r>
            <a:r>
              <a:rPr lang="de-DE" sz="2000"/>
              <a:t> am gleichen Standort senden.</a:t>
            </a:r>
            <a:br>
              <a:rPr lang="de-DE" sz="2000"/>
            </a:br>
            <a:endParaRPr lang="de-DE" sz="2000"/>
          </a:p>
          <a:p>
            <a:r>
              <a:rPr lang="de-DE" sz="2000"/>
              <a:t>2 Sie gelten nicht für Funkdienste nach Ziffer 6 und für Richtfunkanlagen.</a:t>
            </a:r>
          </a:p>
          <a:p>
            <a:endParaRPr lang="de-CH" sz="2400"/>
          </a:p>
          <a:p>
            <a:r>
              <a:rPr lang="de-CH" b="1" i="1">
                <a:solidFill>
                  <a:srgbClr val="FF0000"/>
                </a:solidFill>
              </a:rPr>
              <a:t>Für den Amateurfunk zentrale Bestimmung! - "800-Stunden-Regel"</a:t>
            </a:r>
            <a:endParaRPr lang="de-DE" b="1" i="1">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
        <p:nvSpPr>
          <p:cNvPr id="58370" name="Rectangle 3"/>
          <p:cNvSpPr>
            <a:spLocks noGrp="1" noChangeArrowheads="1"/>
          </p:cNvSpPr>
          <p:nvPr>
            <p:ph type="subTitle" idx="1"/>
          </p:nvPr>
        </p:nvSpPr>
        <p:spPr>
          <a:xfrm>
            <a:off x="827088" y="1773238"/>
            <a:ext cx="7632700" cy="1752600"/>
          </a:xfrm>
        </p:spPr>
        <p:txBody>
          <a:bodyPr/>
          <a:lstStyle/>
          <a:p>
            <a:pPr eaLnBrk="1" hangingPunct="1"/>
            <a:r>
              <a:rPr lang="de-CH" sz="2000" smtClean="0">
                <a:effectLst/>
              </a:rPr>
              <a:t>Art. 11 hat also in Verbindung mit Ziff. 71 Anhang 1 folgende Auswirkungen:</a:t>
            </a:r>
          </a:p>
          <a:p>
            <a:pPr eaLnBrk="1" hangingPunct="1"/>
            <a:endParaRPr lang="de-CH" sz="2000" smtClean="0">
              <a:effectLst/>
            </a:endParaRPr>
          </a:p>
          <a:p>
            <a:pPr eaLnBrk="1" hangingPunct="1"/>
            <a:r>
              <a:rPr lang="de-CH" sz="2000" smtClean="0">
                <a:solidFill>
                  <a:srgbClr val="FF0000"/>
                </a:solidFill>
                <a:effectLst/>
              </a:rPr>
              <a:t>1. Anlagen, für die Anhang 1 keine Emissionsbegrenzungen festlegt, sind von der Pflicht zur Einreichung eines Standortdatenblattes und der präventiven Bewilligungspflicht befreit,</a:t>
            </a:r>
            <a:r>
              <a:rPr lang="de-CH" sz="2000" smtClean="0">
                <a:effectLst/>
              </a:rPr>
              <a:t> wenn nicht im Rahmen einer anderen NISV-Bestimmung ein solches ausdrücklich vorgeschrieben ist (z.B. wenn Voraussetzungen von Art. 14 NISV gegeben sind).</a:t>
            </a:r>
          </a:p>
          <a:p>
            <a:pPr eaLnBrk="1" hangingPunct="1"/>
            <a:endParaRPr lang="de-CH" sz="2000" smtClean="0">
              <a:effectLst/>
            </a:endParaRPr>
          </a:p>
          <a:p>
            <a:pPr eaLnBrk="1" hangingPunct="1"/>
            <a:r>
              <a:rPr lang="de-CH" sz="2000" smtClean="0">
                <a:effectLst/>
              </a:rPr>
              <a:t>2. Ein präventives Bewilligungsverfahren darf nur dann durchgeführt werden, wenn eine Anlage, für die Anhang I </a:t>
            </a:r>
            <a:r>
              <a:rPr lang="de-CH" sz="2000" b="1" i="1" smtClean="0">
                <a:solidFill>
                  <a:srgbClr val="FFFF00"/>
                </a:solidFill>
                <a:effectLst/>
              </a:rPr>
              <a:t>Emissionsbegrenzungen</a:t>
            </a:r>
            <a:r>
              <a:rPr lang="de-CH" sz="2000" smtClean="0">
                <a:effectLst/>
              </a:rPr>
              <a:t> festlegt, neu erstellt oder eine</a:t>
            </a:r>
          </a:p>
          <a:p>
            <a:pPr eaLnBrk="1" hangingPunct="1"/>
            <a:r>
              <a:rPr lang="de-CH" sz="2000" smtClean="0">
                <a:effectLst/>
              </a:rPr>
              <a:t>bestehende Anlage abgeändert, bzw. an einem anderen Ort installiert wird.</a:t>
            </a:r>
          </a:p>
        </p:txBody>
      </p:sp>
      <p:sp>
        <p:nvSpPr>
          <p:cNvPr id="58371"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subTitle" idx="1"/>
          </p:nvPr>
        </p:nvSpPr>
        <p:spPr>
          <a:xfrm>
            <a:off x="827088" y="1773238"/>
            <a:ext cx="7632700" cy="1752600"/>
          </a:xfrm>
        </p:spPr>
        <p:txBody>
          <a:bodyPr/>
          <a:lstStyle/>
          <a:p>
            <a:pPr eaLnBrk="1" hangingPunct="1"/>
            <a:r>
              <a:rPr lang="de-CH" sz="2800" smtClean="0">
                <a:effectLst/>
              </a:rPr>
              <a:t>Diese Ansicht wird von den kantonalen NISV-Behörden geteilt, diese sprechen von einer «Meldepflicht» und erlassen keine rechtskräftigen Verfügungen beim Bau von Amateurfunkanlagen, welche die 800h-Regel einhalten.</a:t>
            </a:r>
          </a:p>
          <a:p>
            <a:pPr eaLnBrk="1" hangingPunct="1"/>
            <a:endParaRPr lang="de-CH" sz="2800" smtClean="0">
              <a:effectLst/>
            </a:endParaRPr>
          </a:p>
          <a:p>
            <a:pPr eaLnBrk="1" hangingPunct="1"/>
            <a:r>
              <a:rPr lang="de-CH" sz="2800" i="1" smtClean="0">
                <a:solidFill>
                  <a:srgbClr val="FFFF00"/>
                </a:solidFill>
                <a:effectLst/>
              </a:rPr>
              <a:t>Es erfolgt lediglich eine fachliche Beurteilung des Baugesuches im Hinblick darauf, ob die Bestimmungen des Immissionsschutzes eingehalten werden! </a:t>
            </a:r>
          </a:p>
        </p:txBody>
      </p:sp>
      <p:sp>
        <p:nvSpPr>
          <p:cNvPr id="185346" name="Rectangle 2"/>
          <p:cNvSpPr>
            <a:spLocks noGrp="1" noChangeArrowheads="1"/>
          </p:cNvSpPr>
          <p:nvPr>
            <p:ph type="ctrTitle"/>
          </p:nvPr>
        </p:nvSpPr>
        <p:spPr>
          <a:xfrm>
            <a:off x="900113" y="-242888"/>
            <a:ext cx="7086600" cy="1431926"/>
          </a:xfrm>
        </p:spPr>
        <p:txBody>
          <a:bodyPr/>
          <a:lstStyle/>
          <a:p>
            <a:pPr eaLnBrk="1" hangingPunct="1">
              <a:defRPr/>
            </a:pPr>
            <a:r>
              <a:rPr lang="de-CH" sz="2400" dirty="0"/>
              <a:t>NISV- Freund oder Feind des Funkamateurs?</a:t>
            </a:r>
            <a:endParaRPr lang="de-DE"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01731" name="Rectangle 3"/>
          <p:cNvSpPr>
            <a:spLocks noGrp="1" noChangeArrowheads="1"/>
          </p:cNvSpPr>
          <p:nvPr>
            <p:ph type="body" idx="1"/>
          </p:nvPr>
        </p:nvSpPr>
        <p:spPr>
          <a:xfrm>
            <a:off x="1042988" y="1557338"/>
            <a:ext cx="7543800" cy="4114800"/>
          </a:xfrm>
        </p:spPr>
        <p:txBody>
          <a:bodyPr/>
          <a:lstStyle/>
          <a:p>
            <a:pPr marL="0" indent="0" eaLnBrk="1" hangingPunct="1">
              <a:lnSpc>
                <a:spcPct val="90000"/>
              </a:lnSpc>
              <a:buFont typeface="Wingdings" pitchFamily="2" charset="2"/>
              <a:buNone/>
              <a:defRPr/>
            </a:pPr>
            <a:r>
              <a:rPr lang="de-CH" sz="2400" dirty="0" smtClean="0"/>
              <a:t>3. Kapitel - Immissionsschutz </a:t>
            </a:r>
          </a:p>
          <a:p>
            <a:pPr marL="0" indent="0" eaLnBrk="1" hangingPunct="1">
              <a:lnSpc>
                <a:spcPct val="90000"/>
              </a:lnSpc>
              <a:buFont typeface="Wingdings" pitchFamily="2" charset="2"/>
              <a:buNone/>
              <a:defRPr/>
            </a:pPr>
            <a:r>
              <a:rPr lang="de-CH" sz="2400" dirty="0" smtClean="0"/>
              <a:t>(wichtigstes Kapitel für Funkamateure!)</a:t>
            </a:r>
          </a:p>
          <a:p>
            <a:pPr marL="0" indent="0" eaLnBrk="1" hangingPunct="1">
              <a:lnSpc>
                <a:spcPct val="90000"/>
              </a:lnSpc>
              <a:buFont typeface="Wingdings" pitchFamily="2" charset="2"/>
              <a:buNone/>
              <a:defRPr/>
            </a:pPr>
            <a:endParaRPr lang="de-CH" sz="2400" dirty="0" smtClean="0"/>
          </a:p>
          <a:p>
            <a:pPr marL="0" indent="0" eaLnBrk="1" hangingPunct="1">
              <a:buFont typeface="Wingdings" pitchFamily="2" charset="2"/>
              <a:buNone/>
              <a:defRPr/>
            </a:pPr>
            <a:r>
              <a:rPr lang="de-CH" sz="2000" b="1" dirty="0" smtClean="0">
                <a:effectLst/>
              </a:rPr>
              <a:t>Art. 13 </a:t>
            </a:r>
            <a:r>
              <a:rPr lang="de-CH" sz="2000" dirty="0" smtClean="0">
                <a:effectLst/>
              </a:rPr>
              <a:t>Geltung der Immissionsgrenzwerte</a:t>
            </a:r>
          </a:p>
          <a:p>
            <a:pPr marL="0" indent="0" eaLnBrk="1" hangingPunct="1">
              <a:buFont typeface="Wingdings" pitchFamily="2" charset="2"/>
              <a:buNone/>
              <a:defRPr/>
            </a:pPr>
            <a:endParaRPr lang="de-CH" sz="1800" dirty="0" smtClean="0">
              <a:effectLst/>
            </a:endParaRPr>
          </a:p>
          <a:p>
            <a:pPr marL="0" indent="0" eaLnBrk="1" hangingPunct="1">
              <a:buFont typeface="Wingdings" pitchFamily="2" charset="2"/>
              <a:buNone/>
              <a:defRPr/>
            </a:pPr>
            <a:r>
              <a:rPr lang="de-CH" sz="2000" dirty="0" smtClean="0">
                <a:effectLst/>
              </a:rPr>
              <a:t>1 Die Immissionsgrenzwerte nach Anhang 2 müssen überall eingehalten sein, wo sich Menschen aufhalten können.</a:t>
            </a:r>
            <a:br>
              <a:rPr lang="de-CH" sz="2000" dirty="0" smtClean="0">
                <a:effectLst/>
              </a:rPr>
            </a:br>
            <a:r>
              <a:rPr lang="de-CH" sz="2000" dirty="0" smtClean="0">
                <a:effectLst/>
              </a:rPr>
              <a:t>2 Sie gelten nur für Strahlung, die gleichmässig auf den ganzen menschlichen Körper einwirkt.</a:t>
            </a:r>
          </a:p>
          <a:p>
            <a:pPr marL="0" indent="0" eaLnBrk="1" hangingPunct="1">
              <a:buFont typeface="Wingdings" pitchFamily="2" charset="2"/>
              <a:buNone/>
              <a:defRPr/>
            </a:pPr>
            <a:r>
              <a:rPr lang="de-CH" sz="2000" dirty="0" smtClean="0">
                <a:effectLst/>
              </a:rPr>
              <a:t>Daraus resultiert: </a:t>
            </a:r>
            <a:r>
              <a:rPr lang="de-CH" sz="2000" dirty="0" smtClean="0">
                <a:solidFill>
                  <a:srgbClr val="FF0000"/>
                </a:solidFill>
                <a:effectLst/>
              </a:rPr>
              <a:t>Einhaltung eines Sicherheitsabstands!</a:t>
            </a:r>
            <a:endParaRPr lang="de-CH" sz="2000" b="1" i="1" dirty="0" smtClean="0">
              <a:solidFill>
                <a:srgbClr val="FF0000"/>
              </a:solidFill>
            </a:endParaRPr>
          </a:p>
          <a:p>
            <a:pPr marL="0" indent="0" eaLnBrk="1" hangingPunct="1">
              <a:lnSpc>
                <a:spcPct val="90000"/>
              </a:lnSpc>
              <a:buFont typeface="Wingdings" pitchFamily="2" charset="2"/>
              <a:buNone/>
              <a:defRPr/>
            </a:pPr>
            <a:endParaRPr lang="de-CH" sz="2000" dirty="0" smtClean="0">
              <a:solidFill>
                <a:srgbClr val="FF0000"/>
              </a:solidFill>
            </a:endParaRPr>
          </a:p>
        </p:txBody>
      </p:sp>
      <p:sp>
        <p:nvSpPr>
          <p:cNvPr id="60419" name="Text Box 4"/>
          <p:cNvSpPr txBox="1">
            <a:spLocks noChangeArrowheads="1"/>
          </p:cNvSpPr>
          <p:nvPr/>
        </p:nvSpPr>
        <p:spPr bwMode="auto">
          <a:xfrm>
            <a:off x="1042988" y="2205038"/>
            <a:ext cx="7921625" cy="77946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p:txBody>
      </p:sp>
      <p:sp>
        <p:nvSpPr>
          <p:cNvPr id="60420" name="Rectangle 5"/>
          <p:cNvSpPr>
            <a:spLocks noChangeArrowheads="1"/>
          </p:cNvSpPr>
          <p:nvPr/>
        </p:nvSpPr>
        <p:spPr bwMode="auto">
          <a:xfrm>
            <a:off x="1116013" y="5300663"/>
            <a:ext cx="7777162" cy="1190625"/>
          </a:xfrm>
          <a:prstGeom prst="rect">
            <a:avLst/>
          </a:prstGeom>
          <a:noFill/>
          <a:ln w="9525">
            <a:noFill/>
            <a:miter lim="800000"/>
            <a:headEnd/>
            <a:tailEnd/>
          </a:ln>
        </p:spPr>
        <p:txBody>
          <a:bodyPr>
            <a:spAutoFit/>
          </a:bodyPr>
          <a:lstStyle/>
          <a:p>
            <a:r>
              <a:rPr lang="de-DE"/>
              <a:t>Schützt Personen, die sich in unmittelbarer Nähe einer Funkanlage aufhalten vor schädlicher und lästiger Einwirkung (daher</a:t>
            </a:r>
          </a:p>
          <a:p>
            <a:r>
              <a:rPr lang="de-DE"/>
              <a:t>auch „</a:t>
            </a:r>
            <a:r>
              <a:rPr lang="de-DE">
                <a:solidFill>
                  <a:srgbClr val="FF0000"/>
                </a:solidFill>
              </a:rPr>
              <a:t>Personenschutz-Grenzwert</a:t>
            </a:r>
            <a:r>
              <a:rPr lang="de-DE"/>
              <a:t>“ genannt)  </a:t>
            </a:r>
            <a:r>
              <a:rPr lang="de-DE" b="1"/>
              <a:t>Muss zwingend von jeder Funkanlage eingehalten werden!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04803" name="Rectangle 3"/>
          <p:cNvSpPr>
            <a:spLocks noGrp="1" noChangeArrowheads="1"/>
          </p:cNvSpPr>
          <p:nvPr>
            <p:ph type="body" idx="1"/>
          </p:nvPr>
        </p:nvSpPr>
        <p:spPr/>
        <p:txBody>
          <a:bodyPr/>
          <a:lstStyle/>
          <a:p>
            <a:pPr marL="0" indent="0" eaLnBrk="1" hangingPunct="1">
              <a:lnSpc>
                <a:spcPct val="90000"/>
              </a:lnSpc>
              <a:buFont typeface="Wingdings" pitchFamily="2" charset="2"/>
              <a:buNone/>
              <a:defRPr/>
            </a:pPr>
            <a:r>
              <a:rPr lang="de-CH" sz="2400" smtClean="0"/>
              <a:t>3. Kapitel - Immissionsschutz </a:t>
            </a:r>
          </a:p>
          <a:p>
            <a:pPr marL="0" indent="0" eaLnBrk="1" hangingPunct="1">
              <a:spcBef>
                <a:spcPct val="0"/>
              </a:spcBef>
              <a:buClrTx/>
              <a:buSzTx/>
              <a:buFontTx/>
              <a:buNone/>
              <a:defRPr/>
            </a:pPr>
            <a:r>
              <a:rPr lang="de-DE" sz="2400" b="1" smtClean="0">
                <a:effectLst/>
              </a:rPr>
              <a:t>Sicherheitsabstand</a:t>
            </a:r>
          </a:p>
          <a:p>
            <a:pPr marL="0" indent="0" eaLnBrk="1" hangingPunct="1">
              <a:lnSpc>
                <a:spcPct val="90000"/>
              </a:lnSpc>
              <a:buFont typeface="Wingdings" pitchFamily="2" charset="2"/>
              <a:buNone/>
              <a:defRPr/>
            </a:pPr>
            <a:endParaRPr lang="de-CH" sz="2400" smtClean="0"/>
          </a:p>
        </p:txBody>
      </p:sp>
      <p:sp>
        <p:nvSpPr>
          <p:cNvPr id="61443" name="Text Box 4"/>
          <p:cNvSpPr txBox="1">
            <a:spLocks noChangeArrowheads="1"/>
          </p:cNvSpPr>
          <p:nvPr/>
        </p:nvSpPr>
        <p:spPr bwMode="auto">
          <a:xfrm>
            <a:off x="1042988" y="2205038"/>
            <a:ext cx="7921625" cy="77946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p:txBody>
      </p:sp>
      <p:sp>
        <p:nvSpPr>
          <p:cNvPr id="61444" name="Rectangle 6"/>
          <p:cNvSpPr>
            <a:spLocks noChangeArrowheads="1"/>
          </p:cNvSpPr>
          <p:nvPr/>
        </p:nvSpPr>
        <p:spPr bwMode="auto">
          <a:xfrm>
            <a:off x="1042988" y="3213100"/>
            <a:ext cx="7777162" cy="3170238"/>
          </a:xfrm>
          <a:prstGeom prst="rect">
            <a:avLst/>
          </a:prstGeom>
          <a:noFill/>
          <a:ln w="9525">
            <a:noFill/>
            <a:miter lim="800000"/>
            <a:headEnd/>
            <a:tailEnd/>
          </a:ln>
        </p:spPr>
        <p:txBody>
          <a:bodyPr>
            <a:spAutoFit/>
          </a:bodyPr>
          <a:lstStyle/>
          <a:p>
            <a:r>
              <a:rPr lang="de-DE" sz="2000"/>
              <a:t>Die elektrische Feldstärke E nimmt mit der</a:t>
            </a:r>
          </a:p>
          <a:p>
            <a:r>
              <a:rPr lang="de-DE" sz="2000"/>
              <a:t>Distanz d zur Strahlungsquelle ab. </a:t>
            </a:r>
          </a:p>
          <a:p>
            <a:endParaRPr lang="de-DE" sz="2000"/>
          </a:p>
          <a:p>
            <a:r>
              <a:rPr lang="de-DE" sz="2000"/>
              <a:t>Sie nimmt zu mit der Quadratwurzel der Leistung P:</a:t>
            </a:r>
          </a:p>
          <a:p>
            <a:r>
              <a:rPr lang="de-DE" sz="2000" b="1"/>
              <a:t>E = SQRT(30 * P) / d</a:t>
            </a:r>
          </a:p>
          <a:p>
            <a:endParaRPr lang="de-DE" sz="2000" b="1"/>
          </a:p>
          <a:p>
            <a:r>
              <a:rPr lang="de-DE" sz="2000"/>
              <a:t>Der </a:t>
            </a:r>
            <a:r>
              <a:rPr lang="de-DE" sz="2000">
                <a:solidFill>
                  <a:srgbClr val="FF0000"/>
                </a:solidFill>
              </a:rPr>
              <a:t>Sicherheitsabstand SA</a:t>
            </a:r>
            <a:r>
              <a:rPr lang="de-DE" sz="2000"/>
              <a:t> entspricht der Entfernung, in welcher der </a:t>
            </a:r>
            <a:r>
              <a:rPr lang="de-DE" sz="2000">
                <a:solidFill>
                  <a:srgbClr val="FF0000"/>
                </a:solidFill>
              </a:rPr>
              <a:t>Immissionsgrenzwert</a:t>
            </a:r>
            <a:r>
              <a:rPr lang="de-DE" sz="2000"/>
              <a:t> erreicht wird. Innerhalb des Sicherheitsabstandes dürfen sich - auch kurzfristig – keine Personen aufhalten können!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de-CH" sz="3200" b="0" i="1" smtClean="0"/>
              <a:t/>
            </a:r>
            <a:br>
              <a:rPr lang="de-CH" sz="3200" b="0" i="1" smtClean="0"/>
            </a:br>
            <a:r>
              <a:rPr lang="de-CH" sz="3200" b="0" i="1" smtClean="0"/>
              <a:t>Recht und Unrecht für Funkamateure</a:t>
            </a:r>
            <a:r>
              <a:rPr lang="de-CH" sz="4000" b="0" i="1" smtClean="0"/>
              <a:t/>
            </a:r>
            <a:br>
              <a:rPr lang="de-CH" sz="4000" b="0" i="1" smtClean="0"/>
            </a:br>
            <a:endParaRPr lang="de-DE" sz="4000" b="0" i="1" smtClean="0"/>
          </a:p>
        </p:txBody>
      </p:sp>
      <p:sp>
        <p:nvSpPr>
          <p:cNvPr id="11059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de-CH" sz="2400" b="1" i="1" smtClean="0"/>
              <a:t>Inhalt Referat:</a:t>
            </a:r>
          </a:p>
          <a:p>
            <a:pPr eaLnBrk="1" hangingPunct="1">
              <a:lnSpc>
                <a:spcPct val="80000"/>
              </a:lnSpc>
              <a:buFont typeface="Wingdings" pitchFamily="2" charset="2"/>
              <a:buNone/>
              <a:defRPr/>
            </a:pPr>
            <a:endParaRPr lang="de-CH" sz="2400" b="1" i="1" smtClean="0"/>
          </a:p>
          <a:p>
            <a:pPr eaLnBrk="1" hangingPunct="1">
              <a:lnSpc>
                <a:spcPct val="80000"/>
              </a:lnSpc>
              <a:defRPr/>
            </a:pPr>
            <a:endParaRPr lang="de-CH" sz="2000" smtClean="0"/>
          </a:p>
          <a:p>
            <a:pPr eaLnBrk="1" hangingPunct="1">
              <a:lnSpc>
                <a:spcPct val="80000"/>
              </a:lnSpc>
              <a:defRPr/>
            </a:pPr>
            <a:endParaRPr lang="de-CH" sz="1800" smtClean="0"/>
          </a:p>
          <a:p>
            <a:pPr eaLnBrk="1" hangingPunct="1">
              <a:lnSpc>
                <a:spcPct val="80000"/>
              </a:lnSpc>
              <a:defRPr/>
            </a:pPr>
            <a:endParaRPr lang="de-CH" sz="2400" smtClean="0"/>
          </a:p>
          <a:p>
            <a:pPr eaLnBrk="1" hangingPunct="1">
              <a:lnSpc>
                <a:spcPct val="80000"/>
              </a:lnSpc>
              <a:defRPr/>
            </a:pPr>
            <a:endParaRPr lang="de-CH" sz="2400" smtClean="0"/>
          </a:p>
          <a:p>
            <a:pPr eaLnBrk="1" hangingPunct="1">
              <a:lnSpc>
                <a:spcPct val="80000"/>
              </a:lnSpc>
              <a:defRPr/>
            </a:pPr>
            <a:endParaRPr lang="de-CH" sz="2400" smtClean="0"/>
          </a:p>
          <a:p>
            <a:pPr eaLnBrk="1" hangingPunct="1">
              <a:lnSpc>
                <a:spcPct val="80000"/>
              </a:lnSpc>
              <a:defRPr/>
            </a:pPr>
            <a:endParaRPr lang="de-CH" sz="2400" smtClean="0"/>
          </a:p>
        </p:txBody>
      </p:sp>
      <p:sp>
        <p:nvSpPr>
          <p:cNvPr id="1945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19460" name="Rectangle 6"/>
          <p:cNvSpPr>
            <a:spLocks noChangeArrowheads="1"/>
          </p:cNvSpPr>
          <p:nvPr/>
        </p:nvSpPr>
        <p:spPr bwMode="auto">
          <a:xfrm>
            <a:off x="1116013" y="3041650"/>
            <a:ext cx="8027987" cy="2647950"/>
          </a:xfrm>
          <a:prstGeom prst="rect">
            <a:avLst/>
          </a:prstGeom>
          <a:noFill/>
          <a:ln w="9525">
            <a:noFill/>
            <a:miter lim="800000"/>
            <a:headEnd/>
            <a:tailEnd/>
          </a:ln>
        </p:spPr>
        <p:txBody>
          <a:bodyPr anchor="ctr">
            <a:spAutoFit/>
          </a:bodyPr>
          <a:lstStyle/>
          <a:p>
            <a:r>
              <a:rPr lang="de-CH" sz="2400"/>
              <a:t>1. Amateurfunk - (nur) ein technisches Hobby? </a:t>
            </a:r>
            <a:br>
              <a:rPr lang="de-CH" sz="2400"/>
            </a:br>
            <a:r>
              <a:rPr lang="de-CH" sz="2400"/>
              <a:t>2. NISV – Freund oder Feind des Funkamateurs? </a:t>
            </a:r>
            <a:br>
              <a:rPr lang="de-CH" sz="2400"/>
            </a:br>
            <a:r>
              <a:rPr lang="de-CH" sz="2400"/>
              <a:t>3. Störer und Gestörte – rechtliche Lage </a:t>
            </a:r>
            <a:br>
              <a:rPr lang="de-CH" sz="2400"/>
            </a:br>
            <a:r>
              <a:rPr lang="de-CH" sz="2400"/>
              <a:t>4. Amateurfunkantennen im Baurecht </a:t>
            </a:r>
            <a:br>
              <a:rPr lang="de-CH" sz="2400"/>
            </a:br>
            <a:r>
              <a:rPr lang="de-CH" sz="2400"/>
              <a:t>5. Konzessionsrechtliche Spezialfragen </a:t>
            </a:r>
            <a:br>
              <a:rPr lang="de-CH" sz="2400"/>
            </a:br>
            <a:r>
              <a:rPr lang="de-CH" sz="2400"/>
              <a:t>6. Teilnehmerfragen </a:t>
            </a:r>
            <a:br>
              <a:rPr lang="de-CH" sz="2400"/>
            </a:br>
            <a:endParaRPr lang="de-CH"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05827" name="Rectangle 3"/>
          <p:cNvSpPr>
            <a:spLocks noGrp="1" noChangeArrowheads="1"/>
          </p:cNvSpPr>
          <p:nvPr>
            <p:ph type="body" idx="1"/>
          </p:nvPr>
        </p:nvSpPr>
        <p:spPr/>
        <p:txBody>
          <a:bodyPr/>
          <a:lstStyle/>
          <a:p>
            <a:pPr marL="0" indent="0" eaLnBrk="1" hangingPunct="1">
              <a:buFont typeface="Wingdings" pitchFamily="2" charset="2"/>
              <a:buNone/>
              <a:defRPr/>
            </a:pPr>
            <a:r>
              <a:rPr lang="de-CH" smtClean="0"/>
              <a:t>3. Kapitel - Immissionsschutz </a:t>
            </a:r>
          </a:p>
          <a:p>
            <a:pPr marL="0" indent="0" eaLnBrk="1" hangingPunct="1">
              <a:buFont typeface="Wingdings" pitchFamily="2" charset="2"/>
              <a:buNone/>
              <a:defRPr/>
            </a:pPr>
            <a:r>
              <a:rPr lang="de-DE" b="1" smtClean="0">
                <a:effectLst/>
              </a:rPr>
              <a:t>Immissionsberechnung</a:t>
            </a:r>
          </a:p>
          <a:p>
            <a:pPr marL="0" indent="0" eaLnBrk="1" hangingPunct="1">
              <a:buFont typeface="Wingdings" pitchFamily="2" charset="2"/>
              <a:buNone/>
              <a:defRPr/>
            </a:pPr>
            <a:endParaRPr lang="de-DE" sz="2000" smtClean="0">
              <a:effectLst/>
            </a:endParaRPr>
          </a:p>
          <a:p>
            <a:pPr marL="0" indent="0" eaLnBrk="1" hangingPunct="1">
              <a:buFont typeface="Wingdings" pitchFamily="2" charset="2"/>
              <a:buNone/>
              <a:defRPr/>
            </a:pPr>
            <a:r>
              <a:rPr lang="de-DE" sz="2000" smtClean="0">
                <a:effectLst/>
              </a:rPr>
              <a:t>Massgeblich ist die mittlere Feldstärke während einer Messdauer von 6 min,  Annahme: 50% Senden, 50% Empfangen:</a:t>
            </a:r>
          </a:p>
          <a:p>
            <a:pPr marL="0" indent="0" eaLnBrk="1" hangingPunct="1">
              <a:buFont typeface="Wingdings" pitchFamily="2" charset="2"/>
              <a:buNone/>
              <a:defRPr/>
            </a:pPr>
            <a:endParaRPr lang="de-DE" sz="2000" smtClean="0">
              <a:effectLst/>
            </a:endParaRPr>
          </a:p>
          <a:p>
            <a:pPr marL="0" indent="0" eaLnBrk="1" hangingPunct="1">
              <a:buFont typeface="Wingdings" pitchFamily="2" charset="2"/>
              <a:buNone/>
              <a:defRPr/>
            </a:pPr>
            <a:r>
              <a:rPr lang="de-DE" sz="2000" smtClean="0">
                <a:effectLst/>
              </a:rPr>
              <a:t>Aktivitätsfaktor AF = 0.5</a:t>
            </a:r>
          </a:p>
          <a:p>
            <a:pPr marL="0" indent="0" eaLnBrk="1" hangingPunct="1">
              <a:buFont typeface="Wingdings" pitchFamily="2" charset="2"/>
              <a:buNone/>
              <a:defRPr/>
            </a:pPr>
            <a:endParaRPr lang="de-DE" sz="2000" smtClean="0">
              <a:effectLst/>
            </a:endParaRPr>
          </a:p>
          <a:p>
            <a:pPr marL="0" indent="0" eaLnBrk="1" hangingPunct="1">
              <a:buFont typeface="Wingdings" pitchFamily="2" charset="2"/>
              <a:buNone/>
              <a:defRPr/>
            </a:pPr>
            <a:r>
              <a:rPr lang="de-DE" sz="2000" smtClean="0">
                <a:effectLst/>
              </a:rPr>
              <a:t>Modulationsfaktor MF:	FM/FSK = 100 %</a:t>
            </a:r>
          </a:p>
          <a:p>
            <a:pPr marL="0" indent="0" eaLnBrk="1" hangingPunct="1">
              <a:buFont typeface="Wingdings" pitchFamily="2" charset="2"/>
              <a:buNone/>
              <a:defRPr/>
            </a:pPr>
            <a:r>
              <a:rPr lang="de-DE" sz="2000" smtClean="0">
                <a:effectLst/>
              </a:rPr>
              <a:t>			CW = 40 %</a:t>
            </a:r>
          </a:p>
          <a:p>
            <a:pPr marL="0" indent="0" eaLnBrk="1" hangingPunct="1">
              <a:buFont typeface="Wingdings" pitchFamily="2" charset="2"/>
              <a:buNone/>
              <a:defRPr/>
            </a:pPr>
            <a:r>
              <a:rPr lang="de-DE" sz="2000" smtClean="0">
                <a:effectLst/>
              </a:rPr>
              <a:t>			SSB = 20 %</a:t>
            </a:r>
            <a:endParaRPr lang="de-DE" sz="2000" b="1" smtClean="0">
              <a:effectLst/>
            </a:endParaRPr>
          </a:p>
          <a:p>
            <a:pPr marL="0" indent="0" eaLnBrk="1" hangingPunct="1">
              <a:buFont typeface="Wingdings" pitchFamily="2" charset="2"/>
              <a:buNone/>
              <a:defRPr/>
            </a:pPr>
            <a:endParaRPr lang="de-DE" sz="2000" smtClean="0">
              <a:effectLst/>
            </a:endParaRPr>
          </a:p>
          <a:p>
            <a:pPr marL="0" indent="0" eaLnBrk="1" hangingPunct="1">
              <a:buFont typeface="Wingdings" pitchFamily="2" charset="2"/>
              <a:buNone/>
              <a:defRPr/>
            </a:pPr>
            <a:endParaRPr lang="de-CH" sz="2000" smtClean="0"/>
          </a:p>
        </p:txBody>
      </p:sp>
      <p:sp>
        <p:nvSpPr>
          <p:cNvPr id="62467" name="Text Box 4"/>
          <p:cNvSpPr txBox="1">
            <a:spLocks noChangeArrowheads="1"/>
          </p:cNvSpPr>
          <p:nvPr/>
        </p:nvSpPr>
        <p:spPr bwMode="auto">
          <a:xfrm>
            <a:off x="1042988" y="2205038"/>
            <a:ext cx="7921625" cy="77946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971550" y="1989138"/>
            <a:ext cx="7777163" cy="366712"/>
          </a:xfrm>
          <a:prstGeom prst="rect">
            <a:avLst/>
          </a:prstGeom>
          <a:noFill/>
          <a:ln w="9525">
            <a:noFill/>
            <a:miter lim="800000"/>
            <a:headEnd/>
            <a:tailEnd/>
          </a:ln>
        </p:spPr>
        <p:txBody>
          <a:bodyPr>
            <a:spAutoFit/>
          </a:bodyPr>
          <a:lstStyle/>
          <a:p>
            <a:endParaRPr lang="de-DE" i="1"/>
          </a:p>
        </p:txBody>
      </p:sp>
      <p:sp>
        <p:nvSpPr>
          <p:cNvPr id="202755" name="Rectangle 3"/>
          <p:cNvSpPr>
            <a:spLocks noChangeArrowheads="1"/>
          </p:cNvSpPr>
          <p:nvPr/>
        </p:nvSpPr>
        <p:spPr bwMode="auto">
          <a:xfrm>
            <a:off x="900113" y="765175"/>
            <a:ext cx="7632700" cy="1200150"/>
          </a:xfrm>
          <a:prstGeom prst="rect">
            <a:avLst/>
          </a:prstGeom>
          <a:noFill/>
          <a:ln>
            <a:noFill/>
          </a:ln>
          <a:effectLst/>
          <a:extLst/>
        </p:spPr>
        <p:txBody>
          <a:bodyPr>
            <a:spAutoFit/>
          </a:bodyPr>
          <a:lstStyle/>
          <a:p>
            <a:pPr>
              <a:defRPr/>
            </a:pPr>
            <a:r>
              <a:rPr lang="de-CH" sz="2400" dirty="0"/>
              <a:t>NISV- Freund oder Feind des Funkamateurs?</a:t>
            </a:r>
            <a:endParaRPr lang="de-CH" sz="2400" b="1" dirty="0">
              <a:solidFill>
                <a:schemeClr val="tx2"/>
              </a:solidFill>
              <a:effectLst>
                <a:outerShdw blurRad="38100" dist="38100" dir="2700000" algn="tl">
                  <a:srgbClr val="000000"/>
                </a:outerShdw>
              </a:effectLst>
            </a:endParaRPr>
          </a:p>
          <a:p>
            <a:pPr>
              <a:defRPr/>
            </a:pPr>
            <a:endParaRPr lang="de-CH" sz="2400" b="1" dirty="0">
              <a:solidFill>
                <a:schemeClr val="tx2"/>
              </a:solidFill>
              <a:effectLst>
                <a:outerShdw blurRad="38100" dist="38100" dir="2700000" algn="tl">
                  <a:srgbClr val="000000"/>
                </a:outerShdw>
              </a:effectLst>
            </a:endParaRPr>
          </a:p>
          <a:p>
            <a:pPr>
              <a:defRPr/>
            </a:pPr>
            <a:r>
              <a:rPr lang="de-CH" sz="2400" b="1" dirty="0">
                <a:solidFill>
                  <a:schemeClr val="tx2"/>
                </a:solidFill>
                <a:effectLst>
                  <a:outerShdw blurRad="38100" dist="38100" dir="2700000" algn="tl">
                    <a:srgbClr val="000000"/>
                  </a:outerShdw>
                </a:effectLst>
              </a:rPr>
              <a:t>Immissionsgrenzwerte gemäss Anhang 2 NISV</a:t>
            </a:r>
            <a:endParaRPr lang="de-DE" sz="2400" b="1" dirty="0">
              <a:solidFill>
                <a:schemeClr val="tx2"/>
              </a:solidFill>
              <a:effectLst>
                <a:outerShdw blurRad="38100" dist="38100" dir="2700000" algn="tl">
                  <a:srgbClr val="000000"/>
                </a:outerShdw>
              </a:effectLst>
            </a:endParaRPr>
          </a:p>
        </p:txBody>
      </p:sp>
      <p:pic>
        <p:nvPicPr>
          <p:cNvPr id="63491" name="Picture 4"/>
          <p:cNvPicPr>
            <a:picLocks noChangeAspect="1" noChangeArrowheads="1"/>
          </p:cNvPicPr>
          <p:nvPr/>
        </p:nvPicPr>
        <p:blipFill>
          <a:blip r:embed="rId2"/>
          <a:srcRect/>
          <a:stretch>
            <a:fillRect/>
          </a:stretch>
        </p:blipFill>
        <p:spPr bwMode="auto">
          <a:xfrm>
            <a:off x="827088" y="2349500"/>
            <a:ext cx="7993062"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971550" y="1989138"/>
            <a:ext cx="7777163" cy="366712"/>
          </a:xfrm>
          <a:prstGeom prst="rect">
            <a:avLst/>
          </a:prstGeom>
          <a:noFill/>
          <a:ln w="9525">
            <a:noFill/>
            <a:miter lim="800000"/>
            <a:headEnd/>
            <a:tailEnd/>
          </a:ln>
        </p:spPr>
        <p:txBody>
          <a:bodyPr>
            <a:spAutoFit/>
          </a:bodyPr>
          <a:lstStyle/>
          <a:p>
            <a:endParaRPr lang="de-DE" i="1"/>
          </a:p>
        </p:txBody>
      </p:sp>
      <p:sp>
        <p:nvSpPr>
          <p:cNvPr id="209923" name="Rectangle 3"/>
          <p:cNvSpPr>
            <a:spLocks noChangeArrowheads="1"/>
          </p:cNvSpPr>
          <p:nvPr/>
        </p:nvSpPr>
        <p:spPr bwMode="auto">
          <a:xfrm>
            <a:off x="900113" y="193675"/>
            <a:ext cx="7632700" cy="6664325"/>
          </a:xfrm>
          <a:prstGeom prst="rect">
            <a:avLst/>
          </a:prstGeom>
          <a:noFill/>
          <a:ln>
            <a:noFill/>
          </a:ln>
          <a:effectLst/>
          <a:extLst/>
        </p:spPr>
        <p:txBody>
          <a:bodyPr>
            <a:spAutoFit/>
          </a:bodyPr>
          <a:lstStyle/>
          <a:p>
            <a:r>
              <a:rPr lang="de-CH" sz="2400"/>
              <a:t>NISV- Freund oder Feind des Funkamateurs?</a:t>
            </a:r>
            <a:endParaRPr lang="de-CH" sz="2400" b="1">
              <a:solidFill>
                <a:schemeClr val="tx2"/>
              </a:solidFill>
              <a:effectLst>
                <a:outerShdw blurRad="38100" dist="38100" dir="2700000" algn="tl">
                  <a:srgbClr val="000000"/>
                </a:outerShdw>
              </a:effectLst>
            </a:endParaRPr>
          </a:p>
          <a:p>
            <a:endParaRPr lang="de-CH" sz="2400" b="1">
              <a:solidFill>
                <a:schemeClr val="tx2"/>
              </a:solidFill>
              <a:effectLst>
                <a:outerShdw blurRad="38100" dist="38100" dir="2700000" algn="tl">
                  <a:srgbClr val="000000"/>
                </a:outerShdw>
              </a:effectLst>
            </a:endParaRPr>
          </a:p>
          <a:p>
            <a:r>
              <a:rPr lang="de-CH" sz="2400" b="1">
                <a:solidFill>
                  <a:schemeClr val="tx2"/>
                </a:solidFill>
                <a:effectLst>
                  <a:outerShdw blurRad="38100" dist="38100" dir="2700000" algn="tl">
                    <a:srgbClr val="000000"/>
                  </a:outerShdw>
                </a:effectLst>
              </a:rPr>
              <a:t>Wie können die Immissionsgrenzwerte  in der Berechnung optimiert werden?</a:t>
            </a:r>
          </a:p>
          <a:p>
            <a:endParaRPr lang="de-CH" sz="2400" b="1">
              <a:solidFill>
                <a:schemeClr val="tx2"/>
              </a:solidFill>
              <a:effectLst>
                <a:outerShdw blurRad="38100" dist="38100" dir="2700000" algn="tl">
                  <a:srgbClr val="000000"/>
                </a:outerShdw>
              </a:effectLst>
            </a:endParaRPr>
          </a:p>
          <a:p>
            <a:pPr>
              <a:buFontTx/>
              <a:buChar char="•"/>
            </a:pPr>
            <a:r>
              <a:rPr lang="de-CH" sz="2400" b="1">
                <a:solidFill>
                  <a:schemeClr val="tx2"/>
                </a:solidFill>
                <a:effectLst>
                  <a:outerShdw blurRad="38100" dist="38100" dir="2700000" algn="tl">
                    <a:srgbClr val="000000"/>
                  </a:outerShdw>
                </a:effectLst>
              </a:rPr>
              <a:t> </a:t>
            </a:r>
            <a:r>
              <a:rPr lang="de-CH" sz="2400">
                <a:solidFill>
                  <a:schemeClr val="tx2"/>
                </a:solidFill>
                <a:effectLst>
                  <a:outerShdw blurRad="38100" dist="38100" dir="2700000" algn="tl">
                    <a:srgbClr val="000000"/>
                  </a:outerShdw>
                </a:effectLst>
              </a:rPr>
              <a:t>Erhöhung Mast/Vergrösserung Distanz zur</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Antenne, Reduktion der Sendeleistung</a:t>
            </a:r>
          </a:p>
          <a:p>
            <a:pPr>
              <a:buFontTx/>
              <a:buChar char="•"/>
            </a:pPr>
            <a:r>
              <a:rPr lang="de-CH" sz="2400">
                <a:solidFill>
                  <a:schemeClr val="tx2"/>
                </a:solidFill>
                <a:effectLst>
                  <a:outerShdw blurRad="38100" dist="38100" dir="2700000" algn="tl">
                    <a:srgbClr val="000000"/>
                  </a:outerShdw>
                </a:effectLst>
              </a:rPr>
              <a:t> Winkel- und Gebäudedämpfung</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berücksichtigen</a:t>
            </a:r>
          </a:p>
          <a:p>
            <a:pPr>
              <a:buFontTx/>
              <a:buChar char="•"/>
            </a:pPr>
            <a:r>
              <a:rPr lang="de-CH" sz="2400">
                <a:solidFill>
                  <a:schemeClr val="tx2"/>
                </a:solidFill>
                <a:effectLst>
                  <a:outerShdw blurRad="38100" dist="38100" dir="2700000" algn="tl">
                    <a:srgbClr val="000000"/>
                  </a:outerShdw>
                </a:effectLst>
              </a:rPr>
              <a:t> Kabel mit mehr Dämpfung  oder andere Antenne</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mit weniger Gewinn verwenden</a:t>
            </a:r>
          </a:p>
          <a:p>
            <a:pPr>
              <a:buFontTx/>
              <a:buChar char="•"/>
            </a:pPr>
            <a:r>
              <a:rPr lang="de-CH" sz="2400">
                <a:solidFill>
                  <a:schemeClr val="tx2"/>
                </a:solidFill>
                <a:effectLst>
                  <a:outerShdw blurRad="38100" dist="38100" dir="2700000" algn="tl">
                    <a:srgbClr val="000000"/>
                  </a:outerShdw>
                </a:effectLst>
              </a:rPr>
              <a:t> Zusatzgeräte in der Antennenleitung berücksichtigen</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(Umschalter, Filter, Wattmeter)</a:t>
            </a:r>
          </a:p>
          <a:p>
            <a:pPr>
              <a:buFontTx/>
              <a:buChar char="•"/>
            </a:pPr>
            <a:r>
              <a:rPr lang="de-CH" sz="2400">
                <a:solidFill>
                  <a:schemeClr val="tx2"/>
                </a:solidFill>
                <a:effectLst>
                  <a:outerShdw blurRad="38100" dist="38100" dir="2700000" algn="tl">
                    <a:srgbClr val="000000"/>
                  </a:outerShdw>
                </a:effectLst>
              </a:rPr>
              <a:t> Alle Stecker in der Antennenleitung</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berücksichtigen (bis zu 8 Stück à 0.1 dB sind</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realistisch!)</a:t>
            </a:r>
          </a:p>
          <a:p>
            <a:pPr>
              <a:buFontTx/>
              <a:buChar char="•"/>
            </a:pPr>
            <a:r>
              <a:rPr lang="de-CH" sz="2400">
                <a:solidFill>
                  <a:schemeClr val="tx2"/>
                </a:solidFill>
                <a:effectLst>
                  <a:outerShdw blurRad="38100" dist="38100" dir="2700000" algn="tl">
                    <a:srgbClr val="000000"/>
                  </a:outerShdw>
                </a:effectLst>
              </a:rPr>
              <a:t> Wahl der Modulationsart hat einen massgeblichen</a:t>
            </a:r>
            <a:br>
              <a:rPr lang="de-CH" sz="2400">
                <a:solidFill>
                  <a:schemeClr val="tx2"/>
                </a:solidFill>
                <a:effectLst>
                  <a:outerShdw blurRad="38100" dist="38100" dir="2700000" algn="tl">
                    <a:srgbClr val="000000"/>
                  </a:outerShdw>
                </a:effectLst>
              </a:rPr>
            </a:br>
            <a:r>
              <a:rPr lang="de-CH" sz="2400">
                <a:solidFill>
                  <a:schemeClr val="tx2"/>
                </a:solidFill>
                <a:effectLst>
                  <a:outerShdw blurRad="38100" dist="38100" dir="2700000" algn="tl">
                    <a:srgbClr val="000000"/>
                  </a:outerShdw>
                </a:effectLst>
              </a:rPr>
              <a:t>  Einfluss auf den Sicherheitsabstand!</a:t>
            </a:r>
            <a:endParaRPr lang="de-DE" sz="24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971550" y="1989138"/>
            <a:ext cx="7777163" cy="366712"/>
          </a:xfrm>
          <a:prstGeom prst="rect">
            <a:avLst/>
          </a:prstGeom>
          <a:noFill/>
          <a:ln w="9525">
            <a:noFill/>
            <a:miter lim="800000"/>
            <a:headEnd/>
            <a:tailEnd/>
          </a:ln>
        </p:spPr>
        <p:txBody>
          <a:bodyPr>
            <a:spAutoFit/>
          </a:bodyPr>
          <a:lstStyle/>
          <a:p>
            <a:endParaRPr lang="de-DE" i="1"/>
          </a:p>
        </p:txBody>
      </p:sp>
      <p:sp>
        <p:nvSpPr>
          <p:cNvPr id="209923" name="Rectangle 3"/>
          <p:cNvSpPr>
            <a:spLocks noChangeArrowheads="1"/>
          </p:cNvSpPr>
          <p:nvPr/>
        </p:nvSpPr>
        <p:spPr bwMode="auto">
          <a:xfrm>
            <a:off x="900113" y="193675"/>
            <a:ext cx="7632700" cy="5568950"/>
          </a:xfrm>
          <a:prstGeom prst="rect">
            <a:avLst/>
          </a:prstGeom>
          <a:noFill/>
          <a:ln>
            <a:noFill/>
          </a:ln>
          <a:effectLst/>
          <a:extLst/>
        </p:spPr>
        <p:txBody>
          <a:bodyPr>
            <a:spAutoFit/>
          </a:bodyPr>
          <a:lstStyle/>
          <a:p>
            <a:pPr marL="269875" indent="-269875"/>
            <a:endParaRPr lang="de-CH" sz="2400"/>
          </a:p>
          <a:p>
            <a:pPr marL="269875" indent="-269875"/>
            <a:endParaRPr lang="de-CH" sz="2400"/>
          </a:p>
          <a:p>
            <a:pPr marL="269875" indent="-269875"/>
            <a:r>
              <a:rPr lang="de-CH" sz="2400"/>
              <a:t>NISV- Freund oder Feind des Funkamateurs?</a:t>
            </a:r>
            <a:endParaRPr lang="de-CH" sz="2400" b="1">
              <a:solidFill>
                <a:schemeClr val="tx2"/>
              </a:solidFill>
              <a:effectLst>
                <a:outerShdw blurRad="38100" dist="38100" dir="2700000" algn="tl">
                  <a:srgbClr val="000000"/>
                </a:outerShdw>
              </a:effectLst>
            </a:endParaRPr>
          </a:p>
          <a:p>
            <a:pPr marL="269875" indent="-269875"/>
            <a:endParaRPr lang="de-CH" sz="2400" b="1">
              <a:solidFill>
                <a:schemeClr val="tx2"/>
              </a:solidFill>
              <a:effectLst>
                <a:outerShdw blurRad="38100" dist="38100" dir="2700000" algn="tl">
                  <a:srgbClr val="000000"/>
                </a:outerShdw>
              </a:effectLst>
            </a:endParaRPr>
          </a:p>
          <a:p>
            <a:pPr marL="269875" indent="-269875"/>
            <a:endParaRPr lang="de-CH" sz="2400" b="1">
              <a:solidFill>
                <a:schemeClr val="tx2"/>
              </a:solidFill>
              <a:effectLst>
                <a:outerShdw blurRad="38100" dist="38100" dir="2700000" algn="tl">
                  <a:srgbClr val="000000"/>
                </a:outerShdw>
              </a:effectLst>
            </a:endParaRPr>
          </a:p>
          <a:p>
            <a:pPr marL="269875" indent="-269875"/>
            <a:r>
              <a:rPr lang="de-CH" sz="2400" b="1">
                <a:solidFill>
                  <a:schemeClr val="tx2"/>
                </a:solidFill>
                <a:effectLst>
                  <a:outerShdw blurRad="38100" dist="38100" dir="2700000" algn="tl">
                    <a:srgbClr val="000000"/>
                  </a:outerShdw>
                </a:effectLst>
              </a:rPr>
              <a:t>"Optimierung" Immissionsgrenzwerte</a:t>
            </a:r>
          </a:p>
          <a:p>
            <a:pPr marL="269875" indent="-269875"/>
            <a:endParaRPr lang="de-CH" sz="2400" b="1">
              <a:solidFill>
                <a:schemeClr val="tx2"/>
              </a:solidFill>
              <a:effectLst>
                <a:outerShdw blurRad="38100" dist="38100" dir="2700000" algn="tl">
                  <a:srgbClr val="000000"/>
                </a:outerShdw>
              </a:effectLst>
            </a:endParaRPr>
          </a:p>
          <a:p>
            <a:pPr marL="269875" indent="-269875">
              <a:buFontTx/>
              <a:buChar char="•"/>
            </a:pPr>
            <a:r>
              <a:rPr lang="de-DE" sz="2400">
                <a:solidFill>
                  <a:schemeClr val="tx2"/>
                </a:solidFill>
                <a:effectLst>
                  <a:outerShdw blurRad="38100" dist="38100" dir="2700000" algn="tl">
                    <a:srgbClr val="000000"/>
                  </a:outerShdw>
                </a:effectLst>
              </a:rPr>
              <a:t>Drahtantennen möglichst nur für die tiefsten</a:t>
            </a:r>
            <a:br>
              <a:rPr lang="de-DE" sz="2400">
                <a:solidFill>
                  <a:schemeClr val="tx2"/>
                </a:solidFill>
                <a:effectLst>
                  <a:outerShdw blurRad="38100" dist="38100" dir="2700000" algn="tl">
                    <a:srgbClr val="000000"/>
                  </a:outerShdw>
                </a:effectLst>
              </a:rPr>
            </a:br>
            <a:r>
              <a:rPr lang="de-DE" sz="2400">
                <a:solidFill>
                  <a:schemeClr val="tx2"/>
                </a:solidFill>
                <a:effectLst>
                  <a:outerShdw blurRad="38100" dist="38100" dir="2700000" algn="tl">
                    <a:srgbClr val="000000"/>
                  </a:outerShdw>
                </a:effectLst>
              </a:rPr>
              <a:t>Frequenzen brauchen, dort sind die Grenzwerte</a:t>
            </a:r>
            <a:br>
              <a:rPr lang="de-DE" sz="2400">
                <a:solidFill>
                  <a:schemeClr val="tx2"/>
                </a:solidFill>
                <a:effectLst>
                  <a:outerShdw blurRad="38100" dist="38100" dir="2700000" algn="tl">
                    <a:srgbClr val="000000"/>
                  </a:outerShdw>
                </a:effectLst>
              </a:rPr>
            </a:br>
            <a:r>
              <a:rPr lang="de-DE" sz="2400">
                <a:solidFill>
                  <a:schemeClr val="tx2"/>
                </a:solidFill>
                <a:effectLst>
                  <a:outerShdw blurRad="38100" dist="38100" dir="2700000" algn="tl">
                    <a:srgbClr val="000000"/>
                  </a:outerShdw>
                </a:effectLst>
              </a:rPr>
              <a:t>am höchsten und es ist einfacher, diese einzuhalten !</a:t>
            </a:r>
          </a:p>
          <a:p>
            <a:pPr marL="269875" indent="-269875"/>
            <a:endParaRPr lang="de-DE" sz="2400">
              <a:solidFill>
                <a:schemeClr val="tx2"/>
              </a:solidFill>
              <a:effectLst>
                <a:outerShdw blurRad="38100" dist="38100" dir="2700000" algn="tl">
                  <a:srgbClr val="000000"/>
                </a:outerShdw>
              </a:effectLst>
            </a:endParaRPr>
          </a:p>
          <a:p>
            <a:pPr marL="269875" indent="-269875">
              <a:buFontTx/>
              <a:buChar char="•"/>
            </a:pPr>
            <a:r>
              <a:rPr lang="de-DE" sz="2400">
                <a:solidFill>
                  <a:schemeClr val="tx2"/>
                </a:solidFill>
                <a:effectLst>
                  <a:outerShdw blurRad="38100" dist="38100" dir="2700000" algn="tl">
                    <a:srgbClr val="000000"/>
                  </a:outerShdw>
                </a:effectLst>
              </a:rPr>
              <a:t>Bei Richtantennen wird immer von der Antennenmitte gerechnet, der allenfalls kürzere Abstand zum vordersten Element wird durch den eingerechneten Antennengewinn berücksichtigt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92515" name="Rectangle 3"/>
          <p:cNvSpPr>
            <a:spLocks noGrp="1" noChangeArrowheads="1"/>
          </p:cNvSpPr>
          <p:nvPr>
            <p:ph type="body" idx="1"/>
          </p:nvPr>
        </p:nvSpPr>
        <p:spPr>
          <a:xfrm>
            <a:off x="395288" y="1844675"/>
            <a:ext cx="8748712" cy="4114800"/>
          </a:xfrm>
        </p:spPr>
        <p:txBody>
          <a:bodyPr/>
          <a:lstStyle/>
          <a:p>
            <a:pPr eaLnBrk="1" hangingPunct="1">
              <a:buFont typeface="Wingdings" pitchFamily="2" charset="2"/>
              <a:buNone/>
              <a:defRPr/>
            </a:pPr>
            <a:r>
              <a:rPr lang="de-CH" smtClean="0"/>
              <a:t>Beispiele NISV: Sicherheitsabstände</a:t>
            </a:r>
            <a:endParaRPr lang="de-DE" smtClean="0"/>
          </a:p>
        </p:txBody>
      </p:sp>
      <p:sp>
        <p:nvSpPr>
          <p:cNvPr id="66563" name="Text Box 4"/>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66564" name="Rectangle 5"/>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pic>
        <p:nvPicPr>
          <p:cNvPr id="66565" name="Picture 7"/>
          <p:cNvPicPr>
            <a:picLocks noChangeAspect="1" noChangeArrowheads="1"/>
          </p:cNvPicPr>
          <p:nvPr/>
        </p:nvPicPr>
        <p:blipFill>
          <a:blip r:embed="rId2"/>
          <a:srcRect/>
          <a:stretch>
            <a:fillRect/>
          </a:stretch>
        </p:blipFill>
        <p:spPr bwMode="auto">
          <a:xfrm>
            <a:off x="539750" y="2551113"/>
            <a:ext cx="8280400" cy="4117975"/>
          </a:xfrm>
          <a:prstGeom prst="rect">
            <a:avLst/>
          </a:prstGeom>
          <a:noFill/>
          <a:ln w="9525">
            <a:noFill/>
            <a:miter lim="800000"/>
            <a:headEnd/>
            <a:tailEnd/>
          </a:ln>
        </p:spPr>
      </p:pic>
    </p:spTree>
  </p:cSld>
  <p:clrMapOvr>
    <a:masterClrMapping/>
  </p:clrMapOvr>
  <p:transition advClick="0" advTm="15000">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97635" name="Rectangle 3"/>
          <p:cNvSpPr>
            <a:spLocks noGrp="1" noChangeArrowheads="1"/>
          </p:cNvSpPr>
          <p:nvPr>
            <p:ph type="body" idx="1"/>
          </p:nvPr>
        </p:nvSpPr>
        <p:spPr>
          <a:xfrm>
            <a:off x="395288" y="1844675"/>
            <a:ext cx="8748712" cy="4114800"/>
          </a:xfrm>
        </p:spPr>
        <p:txBody>
          <a:bodyPr/>
          <a:lstStyle/>
          <a:p>
            <a:pPr marL="0" indent="0" eaLnBrk="1" hangingPunct="1">
              <a:buFont typeface="Wingdings" pitchFamily="2" charset="2"/>
              <a:buNone/>
              <a:defRPr/>
            </a:pPr>
            <a:r>
              <a:rPr lang="de-CH" smtClean="0"/>
              <a:t>Beispiele NISV: Sicherheitsabstände – Einfluss der Betriebsart</a:t>
            </a:r>
            <a:endParaRPr lang="de-DE" smtClean="0"/>
          </a:p>
        </p:txBody>
      </p:sp>
      <p:sp>
        <p:nvSpPr>
          <p:cNvPr id="67587" name="Text Box 4"/>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67588" name="Rectangle 5"/>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pic>
        <p:nvPicPr>
          <p:cNvPr id="67589" name="Picture 7"/>
          <p:cNvPicPr>
            <a:picLocks noChangeAspect="1" noChangeArrowheads="1"/>
          </p:cNvPicPr>
          <p:nvPr/>
        </p:nvPicPr>
        <p:blipFill>
          <a:blip r:embed="rId2"/>
          <a:srcRect/>
          <a:stretch>
            <a:fillRect/>
          </a:stretch>
        </p:blipFill>
        <p:spPr bwMode="auto">
          <a:xfrm>
            <a:off x="539750" y="2997200"/>
            <a:ext cx="7561263" cy="3562350"/>
          </a:xfrm>
          <a:prstGeom prst="rect">
            <a:avLst/>
          </a:prstGeom>
          <a:noFill/>
          <a:ln w="9525">
            <a:noFill/>
            <a:miter lim="800000"/>
            <a:headEnd/>
            <a:tailEnd/>
          </a:ln>
        </p:spPr>
      </p:pic>
    </p:spTree>
  </p:cSld>
  <p:clrMapOvr>
    <a:masterClrMapping/>
  </p:clrMapOvr>
  <p:transition advClick="0" advTm="15000">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43376" name="Rectangle 16"/>
          <p:cNvSpPr>
            <a:spLocks noGrp="1" noChangeArrowheads="1"/>
          </p:cNvSpPr>
          <p:nvPr>
            <p:ph type="body" idx="1"/>
          </p:nvPr>
        </p:nvSpPr>
        <p:spPr>
          <a:xfrm>
            <a:off x="395288" y="1844675"/>
            <a:ext cx="8748712" cy="4114800"/>
          </a:xfrm>
        </p:spPr>
        <p:txBody>
          <a:bodyPr/>
          <a:lstStyle/>
          <a:p>
            <a:pPr eaLnBrk="1" hangingPunct="1">
              <a:buFont typeface="Wingdings" pitchFamily="2" charset="2"/>
              <a:buNone/>
              <a:defRPr/>
            </a:pPr>
            <a:r>
              <a:rPr lang="de-CH" smtClean="0"/>
              <a:t>Beispiele NISV: "Starenkästen" (Quelle: BAG)</a:t>
            </a:r>
            <a:endParaRPr lang="de-DE" smtClean="0"/>
          </a:p>
        </p:txBody>
      </p:sp>
      <p:sp>
        <p:nvSpPr>
          <p:cNvPr id="68611" name="Text Box 5"/>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68612" name="Rectangle 13"/>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pic>
        <p:nvPicPr>
          <p:cNvPr id="68613" name="Picture 14"/>
          <p:cNvPicPr>
            <a:picLocks noChangeAspect="1" noChangeArrowheads="1"/>
          </p:cNvPicPr>
          <p:nvPr/>
        </p:nvPicPr>
        <p:blipFill>
          <a:blip r:embed="rId2"/>
          <a:srcRect/>
          <a:stretch>
            <a:fillRect/>
          </a:stretch>
        </p:blipFill>
        <p:spPr bwMode="auto">
          <a:xfrm>
            <a:off x="395288" y="2565400"/>
            <a:ext cx="8534400" cy="3816350"/>
          </a:xfrm>
          <a:prstGeom prst="rect">
            <a:avLst/>
          </a:prstGeom>
          <a:noFill/>
          <a:ln w="9525">
            <a:noFill/>
            <a:miter lim="800000"/>
            <a:headEnd/>
            <a:tailEnd/>
          </a:ln>
        </p:spPr>
      </p:pic>
    </p:spTree>
  </p:cSld>
  <p:clrMapOvr>
    <a:masterClrMapping/>
  </p:clrMapOvr>
  <p:transition advClick="0" advTm="15000">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99683" name="Rectangle 3"/>
          <p:cNvSpPr>
            <a:spLocks noGrp="1" noChangeArrowheads="1"/>
          </p:cNvSpPr>
          <p:nvPr>
            <p:ph type="body" idx="1"/>
          </p:nvPr>
        </p:nvSpPr>
        <p:spPr/>
        <p:txBody>
          <a:bodyPr/>
          <a:lstStyle/>
          <a:p>
            <a:pPr marL="0" indent="0" eaLnBrk="1" hangingPunct="1">
              <a:lnSpc>
                <a:spcPct val="90000"/>
              </a:lnSpc>
              <a:buFont typeface="Wingdings" pitchFamily="2" charset="2"/>
              <a:buNone/>
            </a:pPr>
            <a:r>
              <a:rPr lang="de-CH" sz="2400" smtClean="0"/>
              <a:t>Wichtige Begriffe (Art. 3)</a:t>
            </a:r>
          </a:p>
          <a:p>
            <a:pPr marL="0" indent="0" eaLnBrk="1" hangingPunct="1">
              <a:lnSpc>
                <a:spcPct val="90000"/>
              </a:lnSpc>
              <a:buFont typeface="Wingdings" pitchFamily="2" charset="2"/>
              <a:buNone/>
            </a:pPr>
            <a:endParaRPr lang="de-CH" sz="2400" b="1" i="1" smtClean="0"/>
          </a:p>
          <a:p>
            <a:pPr marL="0" indent="0" eaLnBrk="1" hangingPunct="1">
              <a:lnSpc>
                <a:spcPct val="90000"/>
              </a:lnSpc>
              <a:buFont typeface="Wingdings" pitchFamily="2" charset="2"/>
              <a:buNone/>
            </a:pPr>
            <a:r>
              <a:rPr lang="de-CH" sz="2400" b="1" i="1" smtClean="0"/>
              <a:t>OKA</a:t>
            </a:r>
            <a:r>
              <a:rPr lang="de-CH" sz="2400" smtClean="0"/>
              <a:t>=</a:t>
            </a:r>
            <a:r>
              <a:rPr lang="de-CH" sz="2400" b="1" smtClean="0"/>
              <a:t>O</a:t>
            </a:r>
            <a:r>
              <a:rPr lang="de-CH" sz="2400" smtClean="0"/>
              <a:t>rte, wo sich Menschen kurzfristig aufhalten können</a:t>
            </a:r>
          </a:p>
          <a:p>
            <a:pPr marL="0" indent="0" eaLnBrk="1" hangingPunct="1">
              <a:lnSpc>
                <a:spcPct val="90000"/>
              </a:lnSpc>
              <a:buFont typeface="Wingdings" pitchFamily="2" charset="2"/>
              <a:buNone/>
            </a:pPr>
            <a:endParaRPr lang="de-CH" sz="2400" smtClean="0"/>
          </a:p>
          <a:p>
            <a:pPr marL="0" indent="0" eaLnBrk="1" hangingPunct="1">
              <a:lnSpc>
                <a:spcPct val="90000"/>
              </a:lnSpc>
              <a:buFont typeface="Wingdings" pitchFamily="2" charset="2"/>
              <a:buNone/>
            </a:pPr>
            <a:r>
              <a:rPr lang="de-CH" sz="2400" smtClean="0">
                <a:solidFill>
                  <a:srgbClr val="FF0000"/>
                </a:solidFill>
              </a:rPr>
              <a:t>--&gt;Immissionsgrenzwerte dürfen dort nie</a:t>
            </a:r>
            <a:br>
              <a:rPr lang="de-CH" sz="2400" smtClean="0">
                <a:solidFill>
                  <a:srgbClr val="FF0000"/>
                </a:solidFill>
              </a:rPr>
            </a:br>
            <a:r>
              <a:rPr lang="de-CH" sz="2400" smtClean="0">
                <a:solidFill>
                  <a:srgbClr val="FF0000"/>
                </a:solidFill>
              </a:rPr>
              <a:t>    überschritten werden!</a:t>
            </a:r>
          </a:p>
          <a:p>
            <a:pPr marL="0" indent="0" eaLnBrk="1" hangingPunct="1">
              <a:lnSpc>
                <a:spcPct val="90000"/>
              </a:lnSpc>
              <a:buFont typeface="Wingdings" pitchFamily="2" charset="2"/>
              <a:buNone/>
            </a:pPr>
            <a:endParaRPr lang="de-CH" sz="2400" smtClean="0"/>
          </a:p>
          <a:p>
            <a:pPr marL="0" indent="0" eaLnBrk="1" hangingPunct="1">
              <a:lnSpc>
                <a:spcPct val="90000"/>
              </a:lnSpc>
              <a:buFont typeface="Wingdings" pitchFamily="2" charset="2"/>
              <a:buNone/>
            </a:pPr>
            <a:r>
              <a:rPr lang="de-CH" sz="2400" smtClean="0"/>
              <a:t>Immissionsgrenzwert ist immer in Bezug auf den OKA auszurechnen, d.h. nächst begehbarer Punkt zur Antenne! Wenn möglich maximale zulässige Leistung einsetzen (1000 Watt), Körpergrösse berücksichtigen</a:t>
            </a:r>
          </a:p>
        </p:txBody>
      </p:sp>
      <p:sp>
        <p:nvSpPr>
          <p:cNvPr id="69635"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971550" y="1989138"/>
            <a:ext cx="7777163" cy="366712"/>
          </a:xfrm>
          <a:prstGeom prst="rect">
            <a:avLst/>
          </a:prstGeom>
          <a:noFill/>
          <a:ln w="9525">
            <a:noFill/>
            <a:miter lim="800000"/>
            <a:headEnd/>
            <a:tailEnd/>
          </a:ln>
        </p:spPr>
        <p:txBody>
          <a:bodyPr>
            <a:spAutoFit/>
          </a:bodyPr>
          <a:lstStyle/>
          <a:p>
            <a:endParaRPr lang="de-DE" i="1"/>
          </a:p>
        </p:txBody>
      </p:sp>
      <p:sp>
        <p:nvSpPr>
          <p:cNvPr id="189443" name="Rectangle 3"/>
          <p:cNvSpPr>
            <a:spLocks noChangeArrowheads="1"/>
          </p:cNvSpPr>
          <p:nvPr/>
        </p:nvSpPr>
        <p:spPr bwMode="auto">
          <a:xfrm>
            <a:off x="900113" y="765175"/>
            <a:ext cx="7632700" cy="1200150"/>
          </a:xfrm>
          <a:prstGeom prst="rect">
            <a:avLst/>
          </a:prstGeom>
          <a:noFill/>
          <a:ln>
            <a:noFill/>
          </a:ln>
          <a:effectLst/>
          <a:extLst/>
        </p:spPr>
        <p:txBody>
          <a:bodyPr>
            <a:spAutoFit/>
          </a:bodyPr>
          <a:lstStyle/>
          <a:p>
            <a:pPr>
              <a:defRPr/>
            </a:pPr>
            <a:endParaRPr lang="de-CH" sz="2400" b="1" dirty="0">
              <a:solidFill>
                <a:schemeClr val="tx2"/>
              </a:solidFill>
              <a:effectLst>
                <a:outerShdw blurRad="38100" dist="38100" dir="2700000" algn="tl">
                  <a:srgbClr val="000000"/>
                </a:outerShdw>
              </a:effectLst>
            </a:endParaRPr>
          </a:p>
          <a:p>
            <a:pPr>
              <a:defRPr/>
            </a:pPr>
            <a:endParaRPr lang="de-CH" sz="2400" b="1" dirty="0">
              <a:solidFill>
                <a:schemeClr val="tx2"/>
              </a:solidFill>
              <a:effectLst>
                <a:outerShdw blurRad="38100" dist="38100" dir="2700000" algn="tl">
                  <a:srgbClr val="000000"/>
                </a:outerShdw>
              </a:effectLst>
            </a:endParaRPr>
          </a:p>
          <a:p>
            <a:pPr>
              <a:defRPr/>
            </a:pPr>
            <a:r>
              <a:rPr lang="de-CH" sz="2400" b="1" dirty="0">
                <a:solidFill>
                  <a:schemeClr val="tx2"/>
                </a:solidFill>
                <a:effectLst>
                  <a:outerShdw blurRad="38100" dist="38100" dir="2700000" algn="tl">
                    <a:srgbClr val="000000"/>
                  </a:outerShdw>
                </a:effectLst>
              </a:rPr>
              <a:t>Beispiele Sicherheitsabstand - OKA</a:t>
            </a:r>
            <a:endParaRPr lang="de-DE" sz="2400" b="1" dirty="0">
              <a:solidFill>
                <a:schemeClr val="tx2"/>
              </a:solidFill>
              <a:effectLst>
                <a:outerShdw blurRad="38100" dist="38100" dir="2700000" algn="tl">
                  <a:srgbClr val="000000"/>
                </a:outerShdw>
              </a:effectLst>
            </a:endParaRPr>
          </a:p>
        </p:txBody>
      </p:sp>
      <p:pic>
        <p:nvPicPr>
          <p:cNvPr id="70659" name="Picture 5"/>
          <p:cNvPicPr>
            <a:picLocks noChangeAspect="1" noChangeArrowheads="1"/>
          </p:cNvPicPr>
          <p:nvPr/>
        </p:nvPicPr>
        <p:blipFill>
          <a:blip r:embed="rId2"/>
          <a:srcRect/>
          <a:stretch>
            <a:fillRect/>
          </a:stretch>
        </p:blipFill>
        <p:spPr bwMode="auto">
          <a:xfrm>
            <a:off x="971550" y="1916113"/>
            <a:ext cx="3440113" cy="3889375"/>
          </a:xfrm>
          <a:prstGeom prst="rect">
            <a:avLst/>
          </a:prstGeom>
          <a:noFill/>
          <a:ln w="9525">
            <a:noFill/>
            <a:miter lim="800000"/>
            <a:headEnd/>
            <a:tailEnd/>
          </a:ln>
        </p:spPr>
      </p:pic>
      <p:pic>
        <p:nvPicPr>
          <p:cNvPr id="70660" name="Picture 7"/>
          <p:cNvPicPr>
            <a:picLocks noChangeAspect="1" noChangeArrowheads="1"/>
          </p:cNvPicPr>
          <p:nvPr/>
        </p:nvPicPr>
        <p:blipFill>
          <a:blip r:embed="rId3"/>
          <a:srcRect/>
          <a:stretch>
            <a:fillRect/>
          </a:stretch>
        </p:blipFill>
        <p:spPr bwMode="auto">
          <a:xfrm>
            <a:off x="5148263" y="1916113"/>
            <a:ext cx="3205162" cy="4295775"/>
          </a:xfrm>
          <a:prstGeom prst="rect">
            <a:avLst/>
          </a:prstGeom>
          <a:noFill/>
          <a:ln w="9525">
            <a:noFill/>
            <a:miter lim="800000"/>
            <a:headEnd/>
            <a:tailEnd/>
          </a:ln>
        </p:spPr>
      </p:pic>
      <p:sp>
        <p:nvSpPr>
          <p:cNvPr id="189448" name="Rectangle 8"/>
          <p:cNvSpPr>
            <a:spLocks noChangeArrowheads="1"/>
          </p:cNvSpPr>
          <p:nvPr/>
        </p:nvSpPr>
        <p:spPr bwMode="auto">
          <a:xfrm>
            <a:off x="323850" y="6308725"/>
            <a:ext cx="8664575" cy="366713"/>
          </a:xfrm>
          <a:prstGeom prst="rect">
            <a:avLst/>
          </a:prstGeom>
          <a:noFill/>
          <a:ln>
            <a:noFill/>
          </a:ln>
          <a:effectLst/>
          <a:extLst/>
        </p:spPr>
        <p:txBody>
          <a:bodyPr wrap="none">
            <a:spAutoFit/>
          </a:bodyPr>
          <a:lstStyle/>
          <a:p>
            <a:pPr>
              <a:defRPr/>
            </a:pPr>
            <a:r>
              <a:rPr lang="de-CH" b="1" i="1">
                <a:solidFill>
                  <a:srgbClr val="FF0000"/>
                </a:solidFill>
                <a:effectLst>
                  <a:outerShdw blurRad="38100" dist="38100" dir="2700000" algn="tl">
                    <a:srgbClr val="000000"/>
                  </a:outerShdw>
                </a:effectLst>
              </a:rPr>
              <a:t>Distanz OKA - Antenne muss grösser oder gleich Sicherheitsabstand  sein!</a:t>
            </a:r>
            <a:endParaRPr lang="de-DE" b="1" i="1">
              <a:solidFill>
                <a:srgbClr val="FF0000"/>
              </a:solidFill>
              <a:effectLst>
                <a:outerShdw blurRad="38100" dist="38100" dir="2700000" algn="tl">
                  <a:srgbClr val="000000"/>
                </a:outerShdw>
              </a:effectLst>
            </a:endParaRPr>
          </a:p>
        </p:txBody>
      </p:sp>
      <p:sp>
        <p:nvSpPr>
          <p:cNvPr id="70662" name="Rechteck 1"/>
          <p:cNvSpPr>
            <a:spLocks noChangeArrowheads="1"/>
          </p:cNvSpPr>
          <p:nvPr/>
        </p:nvSpPr>
        <p:spPr bwMode="auto">
          <a:xfrm>
            <a:off x="971550" y="441325"/>
            <a:ext cx="7381875" cy="461963"/>
          </a:xfrm>
          <a:prstGeom prst="rect">
            <a:avLst/>
          </a:prstGeom>
          <a:noFill/>
          <a:ln w="9525">
            <a:noFill/>
            <a:miter lim="800000"/>
            <a:headEnd/>
            <a:tailEnd/>
          </a:ln>
        </p:spPr>
        <p:txBody>
          <a:bodyPr>
            <a:spAutoFit/>
          </a:bodyPr>
          <a:lstStyle/>
          <a:p>
            <a:r>
              <a:rPr lang="de-CH" sz="2400"/>
              <a:t>NISV- Freund oder Feind des Funkamateurs?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971550" y="1989138"/>
            <a:ext cx="7777163" cy="366712"/>
          </a:xfrm>
          <a:prstGeom prst="rect">
            <a:avLst/>
          </a:prstGeom>
          <a:noFill/>
          <a:ln w="9525">
            <a:noFill/>
            <a:miter lim="800000"/>
            <a:headEnd/>
            <a:tailEnd/>
          </a:ln>
        </p:spPr>
        <p:txBody>
          <a:bodyPr>
            <a:spAutoFit/>
          </a:bodyPr>
          <a:lstStyle/>
          <a:p>
            <a:endParaRPr lang="de-DE" i="1"/>
          </a:p>
        </p:txBody>
      </p:sp>
      <p:sp>
        <p:nvSpPr>
          <p:cNvPr id="203779" name="Rectangle 3"/>
          <p:cNvSpPr>
            <a:spLocks noChangeArrowheads="1"/>
          </p:cNvSpPr>
          <p:nvPr/>
        </p:nvSpPr>
        <p:spPr bwMode="auto">
          <a:xfrm>
            <a:off x="900113" y="765175"/>
            <a:ext cx="7632700" cy="1200150"/>
          </a:xfrm>
          <a:prstGeom prst="rect">
            <a:avLst/>
          </a:prstGeom>
          <a:noFill/>
          <a:ln>
            <a:noFill/>
          </a:ln>
          <a:effectLst/>
          <a:extLst/>
        </p:spPr>
        <p:txBody>
          <a:bodyPr>
            <a:spAutoFit/>
          </a:bodyPr>
          <a:lstStyle/>
          <a:p>
            <a:pPr>
              <a:defRPr/>
            </a:pPr>
            <a:endParaRPr lang="de-CH" sz="2400" b="1" dirty="0">
              <a:solidFill>
                <a:schemeClr val="tx2"/>
              </a:solidFill>
              <a:effectLst>
                <a:outerShdw blurRad="38100" dist="38100" dir="2700000" algn="tl">
                  <a:srgbClr val="000000"/>
                </a:outerShdw>
              </a:effectLst>
            </a:endParaRPr>
          </a:p>
          <a:p>
            <a:pPr>
              <a:defRPr/>
            </a:pPr>
            <a:endParaRPr lang="de-CH" sz="2400" b="1" dirty="0">
              <a:solidFill>
                <a:schemeClr val="tx2"/>
              </a:solidFill>
              <a:effectLst>
                <a:outerShdw blurRad="38100" dist="38100" dir="2700000" algn="tl">
                  <a:srgbClr val="000000"/>
                </a:outerShdw>
              </a:effectLst>
            </a:endParaRPr>
          </a:p>
          <a:p>
            <a:pPr>
              <a:defRPr/>
            </a:pPr>
            <a:r>
              <a:rPr lang="de-CH" sz="2400" b="1" dirty="0">
                <a:solidFill>
                  <a:schemeClr val="tx2"/>
                </a:solidFill>
                <a:effectLst>
                  <a:outerShdw blurRad="38100" dist="38100" dir="2700000" algn="tl">
                    <a:srgbClr val="000000"/>
                  </a:outerShdw>
                </a:effectLst>
              </a:rPr>
              <a:t>Beispiele Sicherheitsabstand - OKA</a:t>
            </a:r>
            <a:endParaRPr lang="de-DE" sz="2400" b="1" dirty="0">
              <a:solidFill>
                <a:schemeClr val="tx2"/>
              </a:solidFill>
              <a:effectLst>
                <a:outerShdw blurRad="38100" dist="38100" dir="2700000" algn="tl">
                  <a:srgbClr val="000000"/>
                </a:outerShdw>
              </a:effectLst>
            </a:endParaRPr>
          </a:p>
        </p:txBody>
      </p:sp>
      <p:pic>
        <p:nvPicPr>
          <p:cNvPr id="71683" name="Picture 5"/>
          <p:cNvPicPr>
            <a:picLocks noChangeAspect="1" noChangeArrowheads="1"/>
          </p:cNvPicPr>
          <p:nvPr/>
        </p:nvPicPr>
        <p:blipFill>
          <a:blip r:embed="rId2"/>
          <a:srcRect/>
          <a:stretch>
            <a:fillRect/>
          </a:stretch>
        </p:blipFill>
        <p:spPr bwMode="auto">
          <a:xfrm>
            <a:off x="1042988" y="1989138"/>
            <a:ext cx="6769100" cy="3989387"/>
          </a:xfrm>
          <a:prstGeom prst="rect">
            <a:avLst/>
          </a:prstGeom>
          <a:noFill/>
          <a:ln w="9525">
            <a:noFill/>
            <a:miter lim="800000"/>
            <a:headEnd/>
            <a:tailEnd/>
          </a:ln>
        </p:spPr>
      </p:pic>
      <p:sp>
        <p:nvSpPr>
          <p:cNvPr id="203782" name="Rectangle 6"/>
          <p:cNvSpPr>
            <a:spLocks noChangeArrowheads="1"/>
          </p:cNvSpPr>
          <p:nvPr/>
        </p:nvSpPr>
        <p:spPr bwMode="auto">
          <a:xfrm>
            <a:off x="179388" y="6237288"/>
            <a:ext cx="8664575" cy="366712"/>
          </a:xfrm>
          <a:prstGeom prst="rect">
            <a:avLst/>
          </a:prstGeom>
          <a:noFill/>
          <a:ln>
            <a:noFill/>
          </a:ln>
          <a:effectLst/>
          <a:extLst/>
        </p:spPr>
        <p:txBody>
          <a:bodyPr wrap="none">
            <a:spAutoFit/>
          </a:bodyPr>
          <a:lstStyle/>
          <a:p>
            <a:pPr>
              <a:defRPr/>
            </a:pPr>
            <a:r>
              <a:rPr lang="de-CH" b="1" i="1">
                <a:solidFill>
                  <a:srgbClr val="FF0000"/>
                </a:solidFill>
                <a:effectLst>
                  <a:outerShdw blurRad="38100" dist="38100" dir="2700000" algn="tl">
                    <a:srgbClr val="000000"/>
                  </a:outerShdw>
                </a:effectLst>
              </a:rPr>
              <a:t>Distanz OKA - Antenne muss grösser oder gleich Sicherheitsabstand  sein!</a:t>
            </a:r>
            <a:endParaRPr lang="de-DE" b="1" i="1">
              <a:solidFill>
                <a:srgbClr val="FF0000"/>
              </a:solidFill>
              <a:effectLst>
                <a:outerShdw blurRad="38100" dist="38100" dir="2700000" algn="tl">
                  <a:srgbClr val="000000"/>
                </a:outerShdw>
              </a:effectLst>
            </a:endParaRPr>
          </a:p>
        </p:txBody>
      </p:sp>
      <p:sp>
        <p:nvSpPr>
          <p:cNvPr id="71685" name="Rechteck 1"/>
          <p:cNvSpPr>
            <a:spLocks noChangeArrowheads="1"/>
          </p:cNvSpPr>
          <p:nvPr/>
        </p:nvSpPr>
        <p:spPr bwMode="auto">
          <a:xfrm>
            <a:off x="971550" y="581025"/>
            <a:ext cx="7640638" cy="461963"/>
          </a:xfrm>
          <a:prstGeom prst="rect">
            <a:avLst/>
          </a:prstGeom>
          <a:noFill/>
          <a:ln w="9525">
            <a:noFill/>
            <a:miter lim="800000"/>
            <a:headEnd/>
            <a:tailEnd/>
          </a:ln>
        </p:spPr>
        <p:txBody>
          <a:bodyPr>
            <a:spAutoFit/>
          </a:bodyPr>
          <a:lstStyle/>
          <a:p>
            <a:r>
              <a:rPr lang="de-CH" sz="2400"/>
              <a:t>NISV- Freund oder Feind des Funkamateurs</a:t>
            </a:r>
            <a:r>
              <a:rPr lang="de-CH"/>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304800"/>
            <a:ext cx="7543800" cy="1179513"/>
          </a:xfrm>
        </p:spPr>
        <p:txBody>
          <a:bodyPr/>
          <a:lstStyle/>
          <a:p>
            <a:pPr>
              <a:defRPr/>
            </a:pPr>
            <a:r>
              <a:rPr lang="de-CH" sz="3200" b="0" i="1" dirty="0">
                <a:solidFill>
                  <a:srgbClr val="EAEAEA"/>
                </a:solidFill>
              </a:rPr>
              <a:t>Recht und Unrecht für Funkamateure</a:t>
            </a:r>
            <a:r>
              <a:rPr lang="de-CH" sz="2400" dirty="0">
                <a:solidFill>
                  <a:srgbClr val="EAEAEA"/>
                </a:solidFill>
              </a:rPr>
              <a:t> </a:t>
            </a:r>
            <a:br>
              <a:rPr lang="de-CH" sz="2400" dirty="0">
                <a:solidFill>
                  <a:srgbClr val="EAEAEA"/>
                </a:solidFill>
              </a:rPr>
            </a:br>
            <a:r>
              <a:rPr lang="de-CH" sz="2000" b="0" i="1" dirty="0">
                <a:solidFill>
                  <a:srgbClr val="EAEAEA"/>
                </a:solidFill>
              </a:rPr>
              <a:t>Amateurfunk - (nur) ein technisches Hobby?</a:t>
            </a:r>
            <a:br>
              <a:rPr lang="de-CH" sz="2000" b="0" i="1" dirty="0">
                <a:solidFill>
                  <a:srgbClr val="EAEAEA"/>
                </a:solidFill>
              </a:rPr>
            </a:br>
            <a:endParaRPr lang="de-DE" dirty="0"/>
          </a:p>
        </p:txBody>
      </p:sp>
      <p:sp>
        <p:nvSpPr>
          <p:cNvPr id="114691" name="Rectangle 3"/>
          <p:cNvSpPr>
            <a:spLocks noGrp="1" noChangeArrowheads="1"/>
          </p:cNvSpPr>
          <p:nvPr>
            <p:ph type="body" idx="1"/>
          </p:nvPr>
        </p:nvSpPr>
        <p:spPr>
          <a:xfrm>
            <a:off x="1042988" y="1484313"/>
            <a:ext cx="7543800" cy="5237162"/>
          </a:xfrm>
        </p:spPr>
        <p:txBody>
          <a:bodyPr/>
          <a:lstStyle/>
          <a:p>
            <a:pPr>
              <a:lnSpc>
                <a:spcPct val="80000"/>
              </a:lnSpc>
              <a:buFont typeface="Wingdings" pitchFamily="2" charset="2"/>
              <a:buNone/>
            </a:pPr>
            <a:r>
              <a:rPr lang="de-CH" sz="1600" b="1" i="1" smtClean="0"/>
              <a:t>Dr. Markus Schleutermann, HB9AZT</a:t>
            </a:r>
            <a:endParaRPr lang="de-CH" sz="1600" smtClean="0"/>
          </a:p>
          <a:p>
            <a:pPr lvl="1">
              <a:lnSpc>
                <a:spcPct val="80000"/>
              </a:lnSpc>
            </a:pPr>
            <a:r>
              <a:rPr lang="de-CH" sz="1800" smtClean="0"/>
              <a:t>Baujahr 1956, QRV seit 1972, verheiratet mit HB9JNS</a:t>
            </a:r>
          </a:p>
          <a:p>
            <a:pPr lvl="1">
              <a:lnSpc>
                <a:spcPct val="80000"/>
              </a:lnSpc>
            </a:pPr>
            <a:r>
              <a:rPr lang="de-CH" sz="1800" smtClean="0"/>
              <a:t>Ausbildung: Handelsmatura, Promotion Dr. iur. Uni Zürich, Diss. "Baurechtliche Antennenverbote und Informationsfreiheit" Anwaltspatent</a:t>
            </a:r>
          </a:p>
          <a:p>
            <a:pPr lvl="1">
              <a:lnSpc>
                <a:spcPct val="80000"/>
              </a:lnSpc>
            </a:pPr>
            <a:r>
              <a:rPr lang="de-CH" sz="1800" smtClean="0"/>
              <a:t>Beruflicher Werdegang: wiss. Assistent Uni Zürich, Gerichtssekretär mit besonderen Aufgaben (EDV), Anwaltspatent, Rechtsdienst einer grossen Versicherung, Leiter Rechtsdienst Schweiz, anschliessend Teilprojektleiter Rechtskleidwechsel der grössten schweiz. Lebensversicherung verantwortlich für technische und logistische Umsetzung inkl. Informatik und Finanzmarkt-Transaktionen; Entwicklung des ersten zuverlässigen und revisionsfesten Funk-Abstimmungssystems für Aktionärs-Versammlungen. Heute tätig im Immobilienbereich.</a:t>
            </a:r>
          </a:p>
          <a:p>
            <a:pPr lvl="1">
              <a:lnSpc>
                <a:spcPct val="80000"/>
              </a:lnSpc>
            </a:pPr>
            <a:r>
              <a:rPr lang="de-CH" sz="1800" smtClean="0"/>
              <a:t>1982 humanitärer Einsatz als Radiooperateur/Allrounder für das EDA in Kiffa/Mauretanien, </a:t>
            </a:r>
          </a:p>
          <a:p>
            <a:pPr lvl="1">
              <a:lnSpc>
                <a:spcPct val="80000"/>
              </a:lnSpc>
            </a:pPr>
            <a:r>
              <a:rPr lang="de-CH" sz="1800" smtClean="0"/>
              <a:t>Militär: EKF, Info Regiment1, Botschaftsfunk, Armeestab</a:t>
            </a:r>
          </a:p>
          <a:p>
            <a:pPr lvl="1">
              <a:lnSpc>
                <a:spcPct val="80000"/>
              </a:lnSpc>
            </a:pPr>
            <a:r>
              <a:rPr lang="de-CH" sz="1800" smtClean="0"/>
              <a:t>Ehem. Stv. Kommandant und Ausbildungschef einer Stadtfeuerwehr</a:t>
            </a:r>
          </a:p>
          <a:p>
            <a:pPr lvl="1">
              <a:lnSpc>
                <a:spcPct val="80000"/>
              </a:lnSpc>
            </a:pPr>
            <a:r>
              <a:rPr lang="de-CH" sz="1800" smtClean="0"/>
              <a:t>Vizepräsident Radio Amateur Club Zürich</a:t>
            </a:r>
          </a:p>
        </p:txBody>
      </p:sp>
      <p:sp>
        <p:nvSpPr>
          <p:cNvPr id="2048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971550" y="1989138"/>
            <a:ext cx="7777163" cy="366712"/>
          </a:xfrm>
          <a:prstGeom prst="rect">
            <a:avLst/>
          </a:prstGeom>
          <a:noFill/>
          <a:ln w="9525">
            <a:noFill/>
            <a:miter lim="800000"/>
            <a:headEnd/>
            <a:tailEnd/>
          </a:ln>
        </p:spPr>
        <p:txBody>
          <a:bodyPr>
            <a:spAutoFit/>
          </a:bodyPr>
          <a:lstStyle/>
          <a:p>
            <a:endParaRPr lang="de-DE" i="1"/>
          </a:p>
        </p:txBody>
      </p:sp>
      <p:sp>
        <p:nvSpPr>
          <p:cNvPr id="214019" name="Rectangle 3"/>
          <p:cNvSpPr>
            <a:spLocks noChangeArrowheads="1"/>
          </p:cNvSpPr>
          <p:nvPr/>
        </p:nvSpPr>
        <p:spPr bwMode="auto">
          <a:xfrm>
            <a:off x="900113" y="765175"/>
            <a:ext cx="7632700" cy="1200150"/>
          </a:xfrm>
          <a:prstGeom prst="rect">
            <a:avLst/>
          </a:prstGeom>
          <a:noFill/>
          <a:ln>
            <a:noFill/>
          </a:ln>
          <a:effectLst/>
          <a:extLst/>
        </p:spPr>
        <p:txBody>
          <a:bodyPr>
            <a:spAutoFit/>
          </a:bodyPr>
          <a:lstStyle/>
          <a:p>
            <a:pPr>
              <a:defRPr/>
            </a:pPr>
            <a:endParaRPr lang="de-CH" sz="2400" b="1" dirty="0">
              <a:solidFill>
                <a:schemeClr val="tx2"/>
              </a:solidFill>
              <a:effectLst>
                <a:outerShdw blurRad="38100" dist="38100" dir="2700000" algn="tl">
                  <a:srgbClr val="000000"/>
                </a:outerShdw>
              </a:effectLst>
            </a:endParaRPr>
          </a:p>
          <a:p>
            <a:pPr>
              <a:defRPr/>
            </a:pPr>
            <a:endParaRPr lang="de-CH" sz="2400" b="1" dirty="0">
              <a:solidFill>
                <a:schemeClr val="tx2"/>
              </a:solidFill>
              <a:effectLst>
                <a:outerShdw blurRad="38100" dist="38100" dir="2700000" algn="tl">
                  <a:srgbClr val="000000"/>
                </a:outerShdw>
              </a:effectLst>
            </a:endParaRPr>
          </a:p>
          <a:p>
            <a:pPr>
              <a:defRPr/>
            </a:pPr>
            <a:r>
              <a:rPr lang="de-CH" sz="2400" b="1" dirty="0">
                <a:solidFill>
                  <a:schemeClr val="tx2"/>
                </a:solidFill>
                <a:effectLst>
                  <a:outerShdw blurRad="38100" dist="38100" dir="2700000" algn="tl">
                    <a:srgbClr val="000000"/>
                  </a:outerShdw>
                </a:effectLst>
              </a:rPr>
              <a:t>Sicherheitsabstand </a:t>
            </a:r>
            <a:endParaRPr lang="de-DE" sz="2400" b="1" dirty="0">
              <a:solidFill>
                <a:schemeClr val="tx2"/>
              </a:solidFill>
              <a:effectLst>
                <a:outerShdw blurRad="38100" dist="38100" dir="2700000" algn="tl">
                  <a:srgbClr val="000000"/>
                </a:outerShdw>
              </a:effectLst>
            </a:endParaRPr>
          </a:p>
        </p:txBody>
      </p:sp>
      <p:sp>
        <p:nvSpPr>
          <p:cNvPr id="214021" name="Rectangle 5"/>
          <p:cNvSpPr>
            <a:spLocks noChangeArrowheads="1"/>
          </p:cNvSpPr>
          <p:nvPr/>
        </p:nvSpPr>
        <p:spPr bwMode="auto">
          <a:xfrm>
            <a:off x="790575" y="1989138"/>
            <a:ext cx="8353425" cy="5183187"/>
          </a:xfrm>
          <a:prstGeom prst="rect">
            <a:avLst/>
          </a:prstGeom>
          <a:noFill/>
          <a:ln>
            <a:noFill/>
          </a:ln>
          <a:effectLst/>
          <a:extLst/>
        </p:spPr>
        <p:txBody>
          <a:bodyPr>
            <a:spAutoFit/>
          </a:bodyPr>
          <a:lstStyle/>
          <a:p>
            <a:pPr>
              <a:defRPr/>
            </a:pPr>
            <a:r>
              <a:rPr lang="de-CH" b="1" i="1" dirty="0">
                <a:solidFill>
                  <a:srgbClr val="FF0000"/>
                </a:solidFill>
                <a:effectLst>
                  <a:outerShdw blurRad="38100" dist="38100" dir="2700000" algn="tl">
                    <a:srgbClr val="000000"/>
                  </a:outerShdw>
                </a:effectLst>
              </a:rPr>
              <a:t>Distanz OKA - Antenne muss grösser oder gleich Sicherheitsabstand  sein!</a:t>
            </a:r>
          </a:p>
          <a:p>
            <a:pPr>
              <a:defRPr/>
            </a:pPr>
            <a:endParaRPr lang="de-CH" b="1" i="1" dirty="0">
              <a:solidFill>
                <a:srgbClr val="FF0000"/>
              </a:solidFill>
              <a:effectLst>
                <a:outerShdw blurRad="38100" dist="38100" dir="2700000" algn="tl">
                  <a:srgbClr val="000000"/>
                </a:outerShdw>
              </a:effectLst>
            </a:endParaRPr>
          </a:p>
          <a:p>
            <a:pPr>
              <a:defRPr/>
            </a:pPr>
            <a:r>
              <a:rPr lang="de-CH" sz="2000" b="1" i="1" dirty="0">
                <a:effectLst>
                  <a:outerShdw blurRad="38100" dist="38100" dir="2700000" algn="tl">
                    <a:srgbClr val="000000"/>
                  </a:outerShdw>
                </a:effectLst>
              </a:rPr>
              <a:t>Lässt sich das nicht realisieren, so sind andere Massnahmen</a:t>
            </a:r>
          </a:p>
          <a:p>
            <a:pPr>
              <a:defRPr/>
            </a:pPr>
            <a:r>
              <a:rPr lang="de-CH" sz="2000" b="1" i="1" dirty="0">
                <a:effectLst>
                  <a:outerShdw blurRad="38100" dist="38100" dir="2700000" algn="tl">
                    <a:srgbClr val="000000"/>
                  </a:outerShdw>
                </a:effectLst>
              </a:rPr>
              <a:t>notwendig: </a:t>
            </a:r>
          </a:p>
          <a:p>
            <a:pPr>
              <a:defRPr/>
            </a:pPr>
            <a:endParaRPr lang="de-CH" sz="2000" b="1" i="1" dirty="0">
              <a:effectLst>
                <a:outerShdw blurRad="38100" dist="38100" dir="2700000" algn="tl">
                  <a:srgbClr val="000000"/>
                </a:outerShdw>
              </a:effectLst>
            </a:endParaRPr>
          </a:p>
          <a:p>
            <a:pPr>
              <a:buFontTx/>
              <a:buChar char="•"/>
              <a:defRPr/>
            </a:pPr>
            <a:r>
              <a:rPr lang="de-CH" sz="2000" b="1" i="1" dirty="0">
                <a:effectLst>
                  <a:outerShdw blurRad="38100" dist="38100" dir="2700000" algn="tl">
                    <a:srgbClr val="000000"/>
                  </a:outerShdw>
                </a:effectLst>
              </a:rPr>
              <a:t> Abschluss von Dachausgängen und Anbringen von </a:t>
            </a:r>
            <a:br>
              <a:rPr lang="de-CH" sz="2000" b="1" i="1" dirty="0">
                <a:effectLst>
                  <a:outerShdw blurRad="38100" dist="38100" dir="2700000" algn="tl">
                    <a:srgbClr val="000000"/>
                  </a:outerShdw>
                </a:effectLst>
              </a:rPr>
            </a:br>
            <a:r>
              <a:rPr lang="de-CH" sz="2000" b="1" i="1" dirty="0">
                <a:effectLst>
                  <a:outerShdw blurRad="38100" dist="38100" dir="2700000" algn="tl">
                    <a:srgbClr val="000000"/>
                  </a:outerShdw>
                </a:effectLst>
              </a:rPr>
              <a:t>   Warnhinweisen </a:t>
            </a:r>
          </a:p>
          <a:p>
            <a:pPr>
              <a:defRPr/>
            </a:pPr>
            <a:r>
              <a:rPr lang="de-CH" sz="2000" b="1" i="1" dirty="0">
                <a:effectLst>
                  <a:outerShdw blurRad="38100" dist="38100" dir="2700000" algn="tl">
                    <a:srgbClr val="000000"/>
                  </a:outerShdw>
                </a:effectLst>
              </a:rPr>
              <a:t> "vor Betreten des Daches/der Terrasse ist die Sendeanlage</a:t>
            </a:r>
          </a:p>
          <a:p>
            <a:pPr>
              <a:defRPr/>
            </a:pPr>
            <a:r>
              <a:rPr lang="de-CH" sz="2000" b="1" i="1" dirty="0">
                <a:effectLst>
                  <a:outerShdw blurRad="38100" dist="38100" dir="2700000" algn="tl">
                    <a:srgbClr val="000000"/>
                  </a:outerShdw>
                </a:effectLst>
              </a:rPr>
              <a:t>  abzuschalten"</a:t>
            </a:r>
            <a:br>
              <a:rPr lang="de-CH" sz="2000" b="1" i="1" dirty="0">
                <a:effectLst>
                  <a:outerShdw blurRad="38100" dist="38100" dir="2700000" algn="tl">
                    <a:srgbClr val="000000"/>
                  </a:outerShdw>
                </a:effectLst>
              </a:rPr>
            </a:br>
            <a:endParaRPr lang="de-CH" sz="2000" b="1" i="1" dirty="0">
              <a:effectLst>
                <a:outerShdw blurRad="38100" dist="38100" dir="2700000" algn="tl">
                  <a:srgbClr val="000000"/>
                </a:outerShdw>
              </a:effectLst>
            </a:endParaRPr>
          </a:p>
          <a:p>
            <a:pPr>
              <a:buFontTx/>
              <a:buChar char="•"/>
              <a:defRPr/>
            </a:pPr>
            <a:r>
              <a:rPr lang="de-CH" sz="2000" b="1" i="1" dirty="0">
                <a:effectLst>
                  <a:outerShdw blurRad="38100" dist="38100" dir="2700000" algn="tl">
                    <a:srgbClr val="000000"/>
                  </a:outerShdw>
                </a:effectLst>
              </a:rPr>
              <a:t> Anbringen geeigneter Absperrungen</a:t>
            </a:r>
            <a:br>
              <a:rPr lang="de-CH" sz="2000" b="1" i="1" dirty="0">
                <a:effectLst>
                  <a:outerShdw blurRad="38100" dist="38100" dir="2700000" algn="tl">
                    <a:srgbClr val="000000"/>
                  </a:outerShdw>
                </a:effectLst>
              </a:rPr>
            </a:br>
            <a:endParaRPr lang="de-CH" sz="2000" b="1" i="1" dirty="0">
              <a:effectLst>
                <a:outerShdw blurRad="38100" dist="38100" dir="2700000" algn="tl">
                  <a:srgbClr val="000000"/>
                </a:outerShdw>
              </a:effectLst>
            </a:endParaRPr>
          </a:p>
          <a:p>
            <a:pPr>
              <a:buFontTx/>
              <a:buChar char="•"/>
              <a:defRPr/>
            </a:pPr>
            <a:r>
              <a:rPr lang="de-CH" sz="2000" b="1" i="1" dirty="0">
                <a:effectLst>
                  <a:outerShdw blurRad="38100" dist="38100" dir="2700000" algn="tl">
                    <a:srgbClr val="000000"/>
                  </a:outerShdw>
                </a:effectLst>
              </a:rPr>
              <a:t> Antenne mit anderer Abstrahlungscharakteristik verwenden </a:t>
            </a:r>
          </a:p>
          <a:p>
            <a:pPr>
              <a:defRPr/>
            </a:pPr>
            <a:r>
              <a:rPr lang="de-CH" sz="2000" b="1" i="1" dirty="0">
                <a:effectLst>
                  <a:outerShdw blurRad="38100" dist="38100" dir="2700000" algn="tl">
                    <a:srgbClr val="000000"/>
                  </a:outerShdw>
                </a:effectLst>
              </a:rPr>
              <a:t>  oder Leistung reduzieren</a:t>
            </a:r>
            <a:br>
              <a:rPr lang="de-CH" sz="2000" b="1" i="1" dirty="0">
                <a:effectLst>
                  <a:outerShdw blurRad="38100" dist="38100" dir="2700000" algn="tl">
                    <a:srgbClr val="000000"/>
                  </a:outerShdw>
                </a:effectLst>
              </a:rPr>
            </a:br>
            <a:endParaRPr lang="de-CH" sz="2000" b="1" i="1" dirty="0">
              <a:effectLst>
                <a:outerShdw blurRad="38100" dist="38100" dir="2700000" algn="tl">
                  <a:srgbClr val="000000"/>
                </a:outerShdw>
              </a:effectLst>
            </a:endParaRPr>
          </a:p>
          <a:p>
            <a:pPr>
              <a:buFontTx/>
              <a:buChar char="•"/>
              <a:defRPr/>
            </a:pPr>
            <a:endParaRPr lang="de-DE" sz="2000" b="1" i="1" dirty="0">
              <a:solidFill>
                <a:srgbClr val="FFFF00"/>
              </a:solidFill>
              <a:effectLst>
                <a:outerShdw blurRad="38100" dist="38100" dir="2700000" algn="tl">
                  <a:srgbClr val="000000"/>
                </a:outerShdw>
              </a:effectLst>
            </a:endParaRPr>
          </a:p>
        </p:txBody>
      </p:sp>
      <p:sp>
        <p:nvSpPr>
          <p:cNvPr id="72708" name="Rechteck 1"/>
          <p:cNvSpPr>
            <a:spLocks noChangeArrowheads="1"/>
          </p:cNvSpPr>
          <p:nvPr/>
        </p:nvSpPr>
        <p:spPr bwMode="auto">
          <a:xfrm>
            <a:off x="971550" y="549275"/>
            <a:ext cx="7416800" cy="460375"/>
          </a:xfrm>
          <a:prstGeom prst="rect">
            <a:avLst/>
          </a:prstGeom>
          <a:noFill/>
          <a:ln w="9525">
            <a:noFill/>
            <a:miter lim="800000"/>
            <a:headEnd/>
            <a:tailEnd/>
          </a:ln>
        </p:spPr>
        <p:txBody>
          <a:bodyPr>
            <a:spAutoFit/>
          </a:bodyPr>
          <a:lstStyle/>
          <a:p>
            <a:r>
              <a:rPr lang="de-CH" sz="2400" b="1"/>
              <a:t>NISV- Freund oder Feind des Funkamateurs?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07875" name="Rectangle 3"/>
          <p:cNvSpPr>
            <a:spLocks noGrp="1" noChangeArrowheads="1"/>
          </p:cNvSpPr>
          <p:nvPr>
            <p:ph type="body" idx="1"/>
          </p:nvPr>
        </p:nvSpPr>
        <p:spPr/>
        <p:txBody>
          <a:bodyPr/>
          <a:lstStyle/>
          <a:p>
            <a:pPr marL="0" indent="0" eaLnBrk="1" hangingPunct="1">
              <a:lnSpc>
                <a:spcPct val="90000"/>
              </a:lnSpc>
              <a:buFont typeface="Wingdings" pitchFamily="2" charset="2"/>
              <a:buNone/>
              <a:defRPr/>
            </a:pPr>
            <a:r>
              <a:rPr lang="de-CH" sz="2400" smtClean="0"/>
              <a:t>3. Kapitel - Immissionsschutz </a:t>
            </a:r>
          </a:p>
          <a:p>
            <a:pPr marL="0" indent="0" eaLnBrk="1" hangingPunct="1">
              <a:lnSpc>
                <a:spcPct val="90000"/>
              </a:lnSpc>
              <a:buFont typeface="Wingdings" pitchFamily="2" charset="2"/>
              <a:buNone/>
              <a:defRPr/>
            </a:pPr>
            <a:endParaRPr lang="de-CH" sz="2400" smtClean="0"/>
          </a:p>
        </p:txBody>
      </p:sp>
      <p:sp>
        <p:nvSpPr>
          <p:cNvPr id="73731" name="Text Box 4"/>
          <p:cNvSpPr txBox="1">
            <a:spLocks noChangeArrowheads="1"/>
          </p:cNvSpPr>
          <p:nvPr/>
        </p:nvSpPr>
        <p:spPr bwMode="auto">
          <a:xfrm>
            <a:off x="1042988" y="2205038"/>
            <a:ext cx="7921625" cy="779462"/>
          </a:xfrm>
          <a:prstGeom prst="rect">
            <a:avLst/>
          </a:prstGeom>
          <a:noFill/>
          <a:ln w="9525">
            <a:noFill/>
            <a:miter lim="800000"/>
            <a:headEnd/>
            <a:tailEnd/>
          </a:ln>
        </p:spPr>
        <p:txBody>
          <a:bodyPr>
            <a:spAutoFit/>
          </a:bodyPr>
          <a:lstStyle/>
          <a:p>
            <a:pPr>
              <a:spcBef>
                <a:spcPct val="50000"/>
              </a:spcBef>
            </a:pPr>
            <a:endParaRPr lang="de-DE" b="1"/>
          </a:p>
          <a:p>
            <a:pPr>
              <a:spcBef>
                <a:spcPct val="50000"/>
              </a:spcBef>
            </a:pPr>
            <a:r>
              <a:rPr lang="de-DE" b="1"/>
              <a:t>Art. 14 </a:t>
            </a:r>
            <a:r>
              <a:rPr lang="de-DE"/>
              <a:t>Ermittlung der Immissionen</a:t>
            </a:r>
            <a:endParaRPr lang="de-CH"/>
          </a:p>
        </p:txBody>
      </p:sp>
      <p:sp>
        <p:nvSpPr>
          <p:cNvPr id="73732" name="Rectangle 6"/>
          <p:cNvSpPr>
            <a:spLocks noChangeArrowheads="1"/>
          </p:cNvSpPr>
          <p:nvPr/>
        </p:nvSpPr>
        <p:spPr bwMode="auto">
          <a:xfrm>
            <a:off x="1042988" y="3284538"/>
            <a:ext cx="7705725" cy="3287712"/>
          </a:xfrm>
          <a:prstGeom prst="rect">
            <a:avLst/>
          </a:prstGeom>
          <a:noFill/>
          <a:ln w="9525">
            <a:noFill/>
            <a:miter lim="800000"/>
            <a:headEnd/>
            <a:tailEnd/>
          </a:ln>
        </p:spPr>
        <p:txBody>
          <a:bodyPr>
            <a:spAutoFit/>
          </a:bodyPr>
          <a:lstStyle/>
          <a:p>
            <a:endParaRPr lang="de-DE"/>
          </a:p>
          <a:p>
            <a:r>
              <a:rPr lang="de-DE" sz="2400"/>
              <a:t>1 Die Behörde </a:t>
            </a:r>
            <a:r>
              <a:rPr lang="de-DE" sz="2400" i="1">
                <a:solidFill>
                  <a:srgbClr val="FF0000"/>
                </a:solidFill>
              </a:rPr>
              <a:t>ermittelt die Immissionen, wenn Grund zur Annahme besteht, dass Immissionsgrenzwerte nach Anhang 2 überschritten sind.</a:t>
            </a:r>
          </a:p>
          <a:p>
            <a:endParaRPr lang="de-DE" sz="2400" i="1">
              <a:solidFill>
                <a:srgbClr val="FF0000"/>
              </a:solidFill>
            </a:endParaRPr>
          </a:p>
          <a:p>
            <a:r>
              <a:rPr lang="de-DE" sz="2400"/>
              <a:t>2 Sie führt dazu Messungen oder Berechnungen durch, lässt solche durchführen oder stützt sich auf die Ermittlungen Dritter. Das BAFU empfiehlt geeignete Mess- und Berechnungsmethoden.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08899" name="Rectangle 3"/>
          <p:cNvSpPr>
            <a:spLocks noGrp="1" noChangeArrowheads="1"/>
          </p:cNvSpPr>
          <p:nvPr>
            <p:ph type="body" idx="1"/>
          </p:nvPr>
        </p:nvSpPr>
        <p:spPr>
          <a:xfrm>
            <a:off x="1042988" y="1773238"/>
            <a:ext cx="7543800" cy="4114800"/>
          </a:xfrm>
        </p:spPr>
        <p:txBody>
          <a:bodyPr/>
          <a:lstStyle/>
          <a:p>
            <a:pPr marL="0" indent="0" eaLnBrk="1" hangingPunct="1">
              <a:lnSpc>
                <a:spcPct val="90000"/>
              </a:lnSpc>
              <a:buFont typeface="Wingdings" pitchFamily="2" charset="2"/>
              <a:buNone/>
              <a:defRPr/>
            </a:pPr>
            <a:r>
              <a:rPr lang="de-CH" sz="2400" smtClean="0"/>
              <a:t>3. Kapitel - Immissionsschutz </a:t>
            </a:r>
          </a:p>
          <a:p>
            <a:pPr marL="0" indent="0" eaLnBrk="1" hangingPunct="1">
              <a:lnSpc>
                <a:spcPct val="90000"/>
              </a:lnSpc>
              <a:buFont typeface="Wingdings" pitchFamily="2" charset="2"/>
              <a:buNone/>
              <a:defRPr/>
            </a:pPr>
            <a:endParaRPr lang="de-CH" sz="2400" smtClean="0"/>
          </a:p>
        </p:txBody>
      </p:sp>
      <p:sp>
        <p:nvSpPr>
          <p:cNvPr id="74755" name="Rectangle 5"/>
          <p:cNvSpPr>
            <a:spLocks noChangeArrowheads="1"/>
          </p:cNvSpPr>
          <p:nvPr/>
        </p:nvSpPr>
        <p:spPr bwMode="auto">
          <a:xfrm>
            <a:off x="971550" y="2349500"/>
            <a:ext cx="7489825" cy="3444875"/>
          </a:xfrm>
          <a:prstGeom prst="rect">
            <a:avLst/>
          </a:prstGeom>
          <a:noFill/>
          <a:ln w="9525">
            <a:noFill/>
            <a:miter lim="800000"/>
            <a:headEnd/>
            <a:tailEnd/>
          </a:ln>
        </p:spPr>
        <p:txBody>
          <a:bodyPr>
            <a:spAutoFit/>
          </a:bodyPr>
          <a:lstStyle/>
          <a:p>
            <a:r>
              <a:rPr lang="de-CH" sz="2000" b="1" i="1">
                <a:solidFill>
                  <a:srgbClr val="FFFF00"/>
                </a:solidFill>
              </a:rPr>
              <a:t>Das heutige "Bewilligungsverfahren" geht also davon aus, dass Amateurfunkstationen grundsätzlich die Immissionsgrenzwerte verletzen, sonst wäre es aufgrund von Art. 14 NISV gar nicht notwendig!</a:t>
            </a:r>
          </a:p>
          <a:p>
            <a:endParaRPr lang="de-CH" sz="2000" b="1" i="1">
              <a:solidFill>
                <a:srgbClr val="FFFF00"/>
              </a:solidFill>
            </a:endParaRPr>
          </a:p>
          <a:p>
            <a:r>
              <a:rPr lang="de-CH" sz="2000" b="1" i="1">
                <a:solidFill>
                  <a:srgbClr val="FFFF00"/>
                </a:solidFill>
              </a:rPr>
              <a:t>Untersuchungen und Berechnungen zeigen, dass diese Annahme falsch ist!!!</a:t>
            </a:r>
          </a:p>
          <a:p>
            <a:endParaRPr lang="de-CH" sz="2000" b="1" i="1">
              <a:solidFill>
                <a:srgbClr val="FFFF00"/>
              </a:solidFill>
            </a:endParaRPr>
          </a:p>
          <a:p>
            <a:r>
              <a:rPr lang="de-CH" sz="2000" b="1" i="1">
                <a:solidFill>
                  <a:srgbClr val="FFFF00"/>
                </a:solidFill>
              </a:rPr>
              <a:t>Art. 14 NISV sieht kein präventives Bewilligungsverfahren vor, Einhaltung der Grenzwerte ist primäre Verantwortung des Anlageneigentümers!</a:t>
            </a:r>
            <a:endParaRPr lang="de-DE" sz="2000" b="1" i="1">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ChangeArrowheads="1"/>
          </p:cNvSpPr>
          <p:nvPr/>
        </p:nvSpPr>
        <p:spPr bwMode="auto">
          <a:xfrm>
            <a:off x="971550" y="1989138"/>
            <a:ext cx="7777163" cy="4211637"/>
          </a:xfrm>
          <a:prstGeom prst="rect">
            <a:avLst/>
          </a:prstGeom>
          <a:noFill/>
          <a:ln w="9525">
            <a:noFill/>
            <a:miter lim="800000"/>
            <a:headEnd/>
            <a:tailEnd/>
          </a:ln>
        </p:spPr>
        <p:txBody>
          <a:bodyPr>
            <a:spAutoFit/>
          </a:bodyPr>
          <a:lstStyle/>
          <a:p>
            <a:r>
              <a:rPr lang="de-DE"/>
              <a:t>Im Zusammenhang mit einem Bewilligungsverfahren für eine neue Richtfunkantenne (gleiche Befreiung von den Emissionsgrenzwerten gemäss Art. 71 Anhang 1 wie andere Funkanlagen mit weniger als 6 Watt oder 800 Stunden) hat der Regierungsrat des Kantons Schwyz in einem Urteil folgendes festgehalten:</a:t>
            </a:r>
          </a:p>
          <a:p>
            <a:endParaRPr lang="de-DE"/>
          </a:p>
          <a:p>
            <a:r>
              <a:rPr lang="de-DE" i="1"/>
              <a:t>"Die Meldepflicht gemäss Art. 11 NISV </a:t>
            </a:r>
            <a:r>
              <a:rPr lang="de-DE" i="1">
                <a:solidFill>
                  <a:srgbClr val="FF0000"/>
                </a:solidFill>
              </a:rPr>
              <a:t>(Pflicht zur Einreichung eines Standortdatenblattes) bezieht sich zudem nur auf Anlagen, für die Anhang1 NISV Emissionsbegrenzungen festlegt</a:t>
            </a:r>
            <a:r>
              <a:rPr lang="de-DE" i="1"/>
              <a:t> (vgl. Art. 11 Abs. 1 NISV).</a:t>
            </a:r>
          </a:p>
          <a:p>
            <a:r>
              <a:rPr lang="de-DE" i="1"/>
              <a:t>Richtfunkanlagen, welche die Verbindung von der Basisstation einer Mobilfunkanlage zur Zentrale sicherstellen, fallen nach Anhang 1 Ziff. 61 Abs. 2 NISV nicht in den Geltungsbereich der Anlagegrenzwerte für Sendeanlagen für Mobilfunk gemäss NISV. Die Beschwerdegegnerin ist daher nicht zur Berechnung der Strahlung der Richtfunkantennen verpflichtet…" (RRB SZ Nr. 120/2003 vom 28. Januar 2003)</a:t>
            </a:r>
          </a:p>
        </p:txBody>
      </p:sp>
      <p:sp>
        <p:nvSpPr>
          <p:cNvPr id="175109" name="Rectangle 5"/>
          <p:cNvSpPr>
            <a:spLocks noChangeArrowheads="1"/>
          </p:cNvSpPr>
          <p:nvPr/>
        </p:nvSpPr>
        <p:spPr bwMode="auto">
          <a:xfrm>
            <a:off x="900113" y="765175"/>
            <a:ext cx="7127875" cy="1138238"/>
          </a:xfrm>
          <a:prstGeom prst="rect">
            <a:avLst/>
          </a:prstGeom>
          <a:noFill/>
          <a:ln>
            <a:noFill/>
          </a:ln>
          <a:effectLst/>
          <a:extLst/>
        </p:spPr>
        <p:txBody>
          <a:bodyPr>
            <a:spAutoFit/>
          </a:bodyPr>
          <a:lstStyle/>
          <a:p>
            <a:pPr>
              <a:defRPr/>
            </a:pPr>
            <a:r>
              <a:rPr lang="de-CH" sz="2400" dirty="0"/>
              <a:t>NISV- Freund oder Feind des Funkamateurs?</a:t>
            </a:r>
            <a:endParaRPr lang="de-CH" sz="2400" b="1" dirty="0">
              <a:solidFill>
                <a:schemeClr val="tx2"/>
              </a:solidFill>
              <a:effectLst>
                <a:outerShdw blurRad="38100" dist="38100" dir="2700000" algn="tl">
                  <a:srgbClr val="000000"/>
                </a:outerShdw>
              </a:effectLst>
            </a:endParaRPr>
          </a:p>
          <a:p>
            <a:pPr>
              <a:defRPr/>
            </a:pPr>
            <a:endParaRPr lang="de-CH" sz="2400" b="1" dirty="0">
              <a:solidFill>
                <a:schemeClr val="tx2"/>
              </a:solidFill>
              <a:effectLst>
                <a:outerShdw blurRad="38100" dist="38100" dir="2700000" algn="tl">
                  <a:srgbClr val="000000"/>
                </a:outerShdw>
              </a:effectLst>
            </a:endParaRPr>
          </a:p>
          <a:p>
            <a:pPr>
              <a:defRPr/>
            </a:pPr>
            <a:r>
              <a:rPr lang="de-CH" sz="2000" dirty="0">
                <a:solidFill>
                  <a:schemeClr val="tx2"/>
                </a:solidFill>
                <a:effectLst>
                  <a:outerShdw blurRad="38100" dist="38100" dir="2700000" algn="tl">
                    <a:srgbClr val="000000"/>
                  </a:outerShdw>
                </a:effectLst>
              </a:rPr>
              <a:t>Generelle Pflicht zur Abgabe eines Standortdatenblattes?</a:t>
            </a:r>
            <a:endParaRPr lang="de-DE" sz="2000"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15043" name="Rectangle 3"/>
          <p:cNvSpPr>
            <a:spLocks noGrp="1" noChangeArrowheads="1"/>
          </p:cNvSpPr>
          <p:nvPr>
            <p:ph type="body" idx="1"/>
          </p:nvPr>
        </p:nvSpPr>
        <p:spPr>
          <a:xfrm>
            <a:off x="971550" y="1557338"/>
            <a:ext cx="7848600" cy="4114800"/>
          </a:xfrm>
        </p:spPr>
        <p:txBody>
          <a:bodyPr/>
          <a:lstStyle/>
          <a:p>
            <a:pPr marL="176213" indent="-176213" eaLnBrk="1" hangingPunct="1">
              <a:lnSpc>
                <a:spcPct val="90000"/>
              </a:lnSpc>
              <a:buFont typeface="Wingdings" pitchFamily="2" charset="2"/>
              <a:buNone/>
            </a:pPr>
            <a:r>
              <a:rPr lang="de-CH" sz="2400" b="1" i="1" dirty="0" smtClean="0">
                <a:hlinkClick r:id="rId2" action="ppaction://hlinkfile"/>
              </a:rPr>
              <a:t>Dokumente für heutiges Bewilligungsverfahren:</a:t>
            </a:r>
            <a:endParaRPr lang="de-CH" sz="2400" b="1" i="1" dirty="0" smtClean="0"/>
          </a:p>
          <a:p>
            <a:pPr marL="176213" indent="-176213" eaLnBrk="1" hangingPunct="1">
              <a:lnSpc>
                <a:spcPct val="90000"/>
              </a:lnSpc>
            </a:pPr>
            <a:r>
              <a:rPr lang="de-CH" sz="2400" i="1" dirty="0" smtClean="0"/>
              <a:t>Standortdatenblatt (Zusammenfassung Berechnungen) "Immissionsprognose"</a:t>
            </a:r>
          </a:p>
          <a:p>
            <a:pPr marL="176213" indent="-176213" eaLnBrk="1" hangingPunct="1">
              <a:lnSpc>
                <a:spcPct val="90000"/>
              </a:lnSpc>
            </a:pPr>
            <a:r>
              <a:rPr lang="de-CH" sz="2400" i="1" dirty="0" smtClean="0"/>
              <a:t>Berechnung pro Antenne/Band (Software HB9ZS oder Excel-Blatt USKA)</a:t>
            </a:r>
          </a:p>
          <a:p>
            <a:pPr marL="176213" indent="-176213" eaLnBrk="1" hangingPunct="1">
              <a:lnSpc>
                <a:spcPct val="90000"/>
              </a:lnSpc>
            </a:pPr>
            <a:r>
              <a:rPr lang="de-CH" sz="2400" i="1" dirty="0" smtClean="0"/>
              <a:t>Tabelle IGW</a:t>
            </a:r>
          </a:p>
          <a:p>
            <a:pPr marL="176213" indent="-176213" eaLnBrk="1" hangingPunct="1">
              <a:lnSpc>
                <a:spcPct val="90000"/>
              </a:lnSpc>
            </a:pPr>
            <a:r>
              <a:rPr lang="de-CH" sz="2400" i="1" dirty="0" smtClean="0"/>
              <a:t>Situationsplan/Plan OKA</a:t>
            </a:r>
          </a:p>
          <a:p>
            <a:pPr marL="176213" indent="-176213" eaLnBrk="1" hangingPunct="1">
              <a:lnSpc>
                <a:spcPct val="90000"/>
              </a:lnSpc>
            </a:pPr>
            <a:r>
              <a:rPr lang="de-CH" sz="2400" i="1" dirty="0" smtClean="0"/>
              <a:t>Baueingabepläne/Antennenansichten</a:t>
            </a:r>
          </a:p>
          <a:p>
            <a:pPr marL="176213" indent="-176213" eaLnBrk="1" hangingPunct="1">
              <a:lnSpc>
                <a:spcPct val="90000"/>
              </a:lnSpc>
            </a:pPr>
            <a:r>
              <a:rPr lang="de-CH" sz="2400" i="1" dirty="0" smtClean="0"/>
              <a:t>Blockschaltbild gesamte Station</a:t>
            </a:r>
          </a:p>
          <a:p>
            <a:pPr marL="176213" indent="-176213" eaLnBrk="1" hangingPunct="1">
              <a:lnSpc>
                <a:spcPct val="90000"/>
              </a:lnSpc>
            </a:pPr>
            <a:r>
              <a:rPr lang="de-CH" sz="2400" i="1" dirty="0" smtClean="0"/>
              <a:t>Technische Doku/Angaben für jedes Gerät/Antenne</a:t>
            </a:r>
          </a:p>
          <a:p>
            <a:pPr marL="176213" indent="-176213" eaLnBrk="1" hangingPunct="1">
              <a:lnSpc>
                <a:spcPct val="90000"/>
              </a:lnSpc>
              <a:buFont typeface="Wingdings" pitchFamily="2" charset="2"/>
              <a:buNone/>
            </a:pPr>
            <a:r>
              <a:rPr lang="de-CH" sz="2400" b="1" i="1" dirty="0" smtClean="0"/>
              <a:t>  </a:t>
            </a:r>
            <a:r>
              <a:rPr lang="de-CH" sz="2400" b="1" i="1" dirty="0" smtClean="0">
                <a:solidFill>
                  <a:srgbClr val="FF0000"/>
                </a:solidFill>
              </a:rPr>
              <a:t>Zeitaufwand: ca. 2 Arbeitstage!</a:t>
            </a:r>
            <a:br>
              <a:rPr lang="de-CH" sz="2400" b="1" i="1" dirty="0" smtClean="0">
                <a:solidFill>
                  <a:srgbClr val="FF0000"/>
                </a:solidFill>
              </a:rPr>
            </a:br>
            <a:r>
              <a:rPr lang="de-CH" sz="2400" b="1" i="1" dirty="0" smtClean="0">
                <a:solidFill>
                  <a:srgbClr val="FF0000"/>
                </a:solidFill>
              </a:rPr>
              <a:t>Kosten Prüfung Umweltamt: ca. Fr. 500-600.- </a:t>
            </a:r>
          </a:p>
          <a:p>
            <a:pPr marL="176213" indent="-176213" eaLnBrk="1" hangingPunct="1">
              <a:lnSpc>
                <a:spcPct val="90000"/>
              </a:lnSpc>
              <a:buFont typeface="Wingdings" pitchFamily="2" charset="2"/>
              <a:buNone/>
            </a:pPr>
            <a:endParaRPr lang="de-CH" sz="2000" b="1" i="1" dirty="0" smtClean="0">
              <a:solidFill>
                <a:srgbClr val="FF0000"/>
              </a:solidFill>
            </a:endParaRPr>
          </a:p>
          <a:p>
            <a:pPr marL="176213" indent="-176213" eaLnBrk="1" hangingPunct="1">
              <a:lnSpc>
                <a:spcPct val="90000"/>
              </a:lnSpc>
              <a:buFont typeface="Wingdings" pitchFamily="2" charset="2"/>
              <a:buNone/>
            </a:pPr>
            <a:endParaRPr lang="de-CH" sz="2800" dirty="0" smtClean="0">
              <a:solidFill>
                <a:srgbClr val="FF0000"/>
              </a:solidFill>
            </a:endParaRPr>
          </a:p>
          <a:p>
            <a:pPr marL="176213" indent="-176213" eaLnBrk="1" hangingPunct="1">
              <a:lnSpc>
                <a:spcPct val="90000"/>
              </a:lnSpc>
              <a:buFont typeface="Wingdings" pitchFamily="2" charset="2"/>
              <a:buNone/>
            </a:pPr>
            <a:endParaRPr lang="de-CH" sz="2800" dirty="0" smtClean="0"/>
          </a:p>
        </p:txBody>
      </p:sp>
      <p:sp>
        <p:nvSpPr>
          <p:cNvPr id="76803"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de-CH" sz="2400" smtClean="0"/>
              <a:t>NISV- Die Bedeutung für den Radioamateur</a:t>
            </a:r>
            <a:endParaRPr lang="de-DE" sz="2400" smtClean="0"/>
          </a:p>
        </p:txBody>
      </p:sp>
      <p:sp>
        <p:nvSpPr>
          <p:cNvPr id="193539" name="Rectangle 3"/>
          <p:cNvSpPr>
            <a:spLocks noGrp="1" noChangeArrowheads="1"/>
          </p:cNvSpPr>
          <p:nvPr>
            <p:ph type="body" idx="1"/>
          </p:nvPr>
        </p:nvSpPr>
        <p:spPr>
          <a:xfrm>
            <a:off x="395288" y="1844675"/>
            <a:ext cx="8748712" cy="4114800"/>
          </a:xfrm>
        </p:spPr>
        <p:txBody>
          <a:bodyPr/>
          <a:lstStyle/>
          <a:p>
            <a:pPr eaLnBrk="1" hangingPunct="1">
              <a:buFont typeface="Wingdings" pitchFamily="2" charset="2"/>
              <a:buNone/>
              <a:defRPr/>
            </a:pPr>
            <a:r>
              <a:rPr lang="de-CH" smtClean="0"/>
              <a:t>Ursache: falsche Behauptung des BAFU</a:t>
            </a:r>
          </a:p>
          <a:p>
            <a:pPr eaLnBrk="1" hangingPunct="1">
              <a:buFont typeface="Wingdings" pitchFamily="2" charset="2"/>
              <a:buNone/>
              <a:defRPr/>
            </a:pPr>
            <a:r>
              <a:rPr lang="de-CH" smtClean="0"/>
              <a:t>in Broschüre</a:t>
            </a:r>
            <a:endParaRPr lang="de-DE" smtClean="0"/>
          </a:p>
        </p:txBody>
      </p:sp>
      <p:sp>
        <p:nvSpPr>
          <p:cNvPr id="77827" name="Text Box 4"/>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77828" name="Rectangle 5"/>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pic>
        <p:nvPicPr>
          <p:cNvPr id="77829" name="Picture 8"/>
          <p:cNvPicPr>
            <a:picLocks noChangeAspect="1" noChangeArrowheads="1"/>
          </p:cNvPicPr>
          <p:nvPr/>
        </p:nvPicPr>
        <p:blipFill>
          <a:blip r:embed="rId2"/>
          <a:srcRect/>
          <a:stretch>
            <a:fillRect/>
          </a:stretch>
        </p:blipFill>
        <p:spPr bwMode="auto">
          <a:xfrm>
            <a:off x="468313" y="3068638"/>
            <a:ext cx="8286750" cy="2562225"/>
          </a:xfrm>
          <a:prstGeom prst="rect">
            <a:avLst/>
          </a:prstGeom>
          <a:noFill/>
          <a:ln w="9525">
            <a:noFill/>
            <a:miter lim="800000"/>
            <a:headEnd/>
            <a:tailEnd/>
          </a:ln>
        </p:spPr>
      </p:pic>
    </p:spTree>
  </p:cSld>
  <p:clrMapOvr>
    <a:masterClrMapping/>
  </p:clrMapOvr>
  <p:transition advClick="0" advTm="15000">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7"/>
          <p:cNvSpPr>
            <a:spLocks noChangeArrowheads="1"/>
          </p:cNvSpPr>
          <p:nvPr/>
        </p:nvSpPr>
        <p:spPr bwMode="auto">
          <a:xfrm>
            <a:off x="395288" y="5300663"/>
            <a:ext cx="2736850" cy="1557337"/>
          </a:xfrm>
          <a:prstGeom prst="rect">
            <a:avLst/>
          </a:prstGeom>
          <a:solidFill>
            <a:schemeClr val="accent1"/>
          </a:solidFill>
          <a:ln w="9525">
            <a:solidFill>
              <a:schemeClr val="tx1"/>
            </a:solidFill>
            <a:miter lim="800000"/>
            <a:headEnd/>
            <a:tailEnd/>
          </a:ln>
        </p:spPr>
        <p:txBody>
          <a:bodyPr wrap="none" anchor="ctr"/>
          <a:lstStyle/>
          <a:p>
            <a:endParaRPr lang="de-DE"/>
          </a:p>
        </p:txBody>
      </p:sp>
      <p:sp>
        <p:nvSpPr>
          <p:cNvPr id="194562" name="Rectangle 2"/>
          <p:cNvSpPr>
            <a:spLocks noGrp="1" noChangeArrowheads="1"/>
          </p:cNvSpPr>
          <p:nvPr>
            <p:ph type="title"/>
          </p:nvPr>
        </p:nvSpPr>
        <p:spPr/>
        <p:txBody>
          <a:bodyPr/>
          <a:lstStyle/>
          <a:p>
            <a:pPr eaLnBrk="1" hangingPunct="1">
              <a:defRPr/>
            </a:pPr>
            <a:r>
              <a:rPr lang="de-CH" sz="2400" smtClean="0"/>
              <a:t>NISV- Die Bedeutung für den Radioamateur</a:t>
            </a:r>
            <a:endParaRPr lang="de-DE" sz="2400" smtClean="0"/>
          </a:p>
        </p:txBody>
      </p:sp>
      <p:pic>
        <p:nvPicPr>
          <p:cNvPr id="78851" name="Picture 3"/>
          <p:cNvPicPr>
            <a:picLocks noGrp="1" noChangeAspect="1" noChangeArrowheads="1"/>
          </p:cNvPicPr>
          <p:nvPr>
            <p:ph type="body" idx="1"/>
          </p:nvPr>
        </p:nvPicPr>
        <p:blipFill>
          <a:blip r:embed="rId2"/>
          <a:srcRect/>
          <a:stretch>
            <a:fillRect/>
          </a:stretch>
        </p:blipFill>
        <p:spPr>
          <a:xfrm>
            <a:off x="395288" y="0"/>
            <a:ext cx="8748712" cy="6858000"/>
          </a:xfrm>
        </p:spPr>
      </p:pic>
      <p:sp>
        <p:nvSpPr>
          <p:cNvPr id="78852" name="Text Box 4"/>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78853" name="Rectangle 5"/>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sp>
        <p:nvSpPr>
          <p:cNvPr id="78854" name="AutoShape 9"/>
          <p:cNvSpPr>
            <a:spLocks noChangeArrowheads="1"/>
          </p:cNvSpPr>
          <p:nvPr/>
        </p:nvSpPr>
        <p:spPr bwMode="auto">
          <a:xfrm rot="8856714">
            <a:off x="3059113" y="4797425"/>
            <a:ext cx="1368425" cy="504825"/>
          </a:xfrm>
          <a:prstGeom prst="rightArrow">
            <a:avLst>
              <a:gd name="adj1" fmla="val 50000"/>
              <a:gd name="adj2" fmla="val 67767"/>
            </a:avLst>
          </a:prstGeom>
          <a:solidFill>
            <a:srgbClr val="FF0000"/>
          </a:solidFill>
          <a:ln w="9525">
            <a:solidFill>
              <a:schemeClr val="tx1"/>
            </a:solidFill>
            <a:miter lim="800000"/>
            <a:headEnd/>
            <a:tailEnd/>
          </a:ln>
        </p:spPr>
        <p:txBody>
          <a:bodyPr wrap="none" anchor="ctr"/>
          <a:lstStyle/>
          <a:p>
            <a:endParaRPr lang="de-DE"/>
          </a:p>
        </p:txBody>
      </p:sp>
    </p:spTree>
  </p:cSld>
  <p:clrMapOvr>
    <a:masterClrMapping/>
  </p:clrMapOvr>
  <p:transition advClick="0" advTm="15000">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95587" name="Rectangle 3"/>
          <p:cNvSpPr>
            <a:spLocks noGrp="1" noChangeArrowheads="1"/>
          </p:cNvSpPr>
          <p:nvPr>
            <p:ph type="body" idx="1"/>
          </p:nvPr>
        </p:nvSpPr>
        <p:spPr>
          <a:xfrm>
            <a:off x="395288" y="1844675"/>
            <a:ext cx="8748712" cy="4114800"/>
          </a:xfrm>
        </p:spPr>
        <p:txBody>
          <a:bodyPr/>
          <a:lstStyle/>
          <a:p>
            <a:pPr marL="0" indent="0" eaLnBrk="1" hangingPunct="1">
              <a:buFont typeface="Wingdings" pitchFamily="2" charset="2"/>
              <a:buNone/>
            </a:pPr>
            <a:r>
              <a:rPr lang="de-CH" smtClean="0"/>
              <a:t>Diese Behauptung ist </a:t>
            </a:r>
            <a:r>
              <a:rPr lang="de-CH" smtClean="0">
                <a:solidFill>
                  <a:srgbClr val="FF0000"/>
                </a:solidFill>
              </a:rPr>
              <a:t>falsch,</a:t>
            </a:r>
            <a:r>
              <a:rPr lang="de-CH" smtClean="0"/>
              <a:t> denn:</a:t>
            </a:r>
          </a:p>
          <a:p>
            <a:pPr marL="0" indent="0" eaLnBrk="1" hangingPunct="1">
              <a:buFont typeface="Wingdings" pitchFamily="2" charset="2"/>
              <a:buNone/>
            </a:pPr>
            <a:endParaRPr lang="de-CH" smtClean="0"/>
          </a:p>
          <a:p>
            <a:pPr marL="0" indent="0" eaLnBrk="1" hangingPunct="1">
              <a:buFont typeface="Wingdings" pitchFamily="2" charset="2"/>
              <a:buNone/>
            </a:pPr>
            <a:r>
              <a:rPr lang="de-CH" smtClean="0">
                <a:solidFill>
                  <a:srgbClr val="FF0000"/>
                </a:solidFill>
              </a:rPr>
              <a:t>Strahlungsdosis</a:t>
            </a:r>
            <a:r>
              <a:rPr lang="de-CH" smtClean="0"/>
              <a:t> ist immer ein Produkt von </a:t>
            </a:r>
            <a:r>
              <a:rPr lang="de-CH" smtClean="0">
                <a:solidFill>
                  <a:srgbClr val="FF0000"/>
                </a:solidFill>
              </a:rPr>
              <a:t>Strahlungsintensität</a:t>
            </a:r>
            <a:r>
              <a:rPr lang="de-CH" smtClean="0"/>
              <a:t> x </a:t>
            </a:r>
            <a:r>
              <a:rPr lang="de-CH" smtClean="0">
                <a:solidFill>
                  <a:srgbClr val="FF0000"/>
                </a:solidFill>
              </a:rPr>
              <a:t>Bestrahlungsdauer!</a:t>
            </a:r>
          </a:p>
          <a:p>
            <a:pPr marL="0" indent="0" eaLnBrk="1" hangingPunct="1">
              <a:buFont typeface="Wingdings" pitchFamily="2" charset="2"/>
              <a:buNone/>
            </a:pPr>
            <a:endParaRPr lang="de-CH" smtClean="0">
              <a:solidFill>
                <a:srgbClr val="FF0000"/>
              </a:solidFill>
            </a:endParaRPr>
          </a:p>
          <a:p>
            <a:pPr marL="0" indent="0" eaLnBrk="1" hangingPunct="1">
              <a:buFont typeface="Wingdings" pitchFamily="2" charset="2"/>
              <a:buNone/>
            </a:pPr>
            <a:r>
              <a:rPr lang="de-CH" smtClean="0"/>
              <a:t>BAFU postuliert unhaltbaren Generalverdacht, dass die meisten Amateurfunkstationen die Grenzwerte nicht einhalten und rechtfertigt damit auch die rechtswidrige Aktion in Zürich!</a:t>
            </a:r>
            <a:endParaRPr lang="de-DE" smtClean="0"/>
          </a:p>
        </p:txBody>
      </p:sp>
      <p:sp>
        <p:nvSpPr>
          <p:cNvPr id="79875" name="Text Box 4"/>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79876" name="Rectangle 5"/>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spTree>
  </p:cSld>
  <p:clrMapOvr>
    <a:masterClrMapping/>
  </p:clrMapOvr>
  <p:transition advClick="0" advTm="15000">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68313" y="304800"/>
            <a:ext cx="8142287" cy="1431925"/>
          </a:xfrm>
        </p:spPr>
        <p:txBody>
          <a:bodyPr/>
          <a:lstStyle/>
          <a:p>
            <a:pPr eaLnBrk="1" hangingPunct="1">
              <a:defRPr/>
            </a:pPr>
            <a:r>
              <a:rPr lang="de-CH" sz="2400" dirty="0"/>
              <a:t>NISV- Freund oder Feind des Funkamateurs?</a:t>
            </a:r>
            <a:endParaRPr lang="de-DE" sz="2400" dirty="0" smtClean="0"/>
          </a:p>
        </p:txBody>
      </p:sp>
      <p:sp>
        <p:nvSpPr>
          <p:cNvPr id="212995" name="Rectangle 3"/>
          <p:cNvSpPr>
            <a:spLocks noGrp="1" noChangeArrowheads="1"/>
          </p:cNvSpPr>
          <p:nvPr>
            <p:ph type="body" idx="1"/>
          </p:nvPr>
        </p:nvSpPr>
        <p:spPr>
          <a:xfrm>
            <a:off x="395288" y="1484313"/>
            <a:ext cx="8748712" cy="4114800"/>
          </a:xfrm>
        </p:spPr>
        <p:txBody>
          <a:bodyPr/>
          <a:lstStyle/>
          <a:p>
            <a:pPr marL="0" indent="0" eaLnBrk="1" hangingPunct="1">
              <a:buFont typeface="Wingdings" pitchFamily="2" charset="2"/>
              <a:buNone/>
              <a:defRPr/>
            </a:pPr>
            <a:r>
              <a:rPr lang="de-CH" dirty="0" smtClean="0"/>
              <a:t>paradox und keiner merkt's (noch nicht einmal www.gigaherz.ch…)</a:t>
            </a:r>
          </a:p>
          <a:p>
            <a:pPr marL="0" indent="0" eaLnBrk="1" hangingPunct="1">
              <a:buFont typeface="Wingdings" pitchFamily="2" charset="2"/>
              <a:buNone/>
              <a:defRPr/>
            </a:pPr>
            <a:endParaRPr lang="de-CH" dirty="0" smtClean="0"/>
          </a:p>
          <a:p>
            <a:pPr marL="0" indent="0" eaLnBrk="1" hangingPunct="1">
              <a:buFont typeface="Wingdings" pitchFamily="2" charset="2"/>
              <a:buNone/>
              <a:defRPr/>
            </a:pPr>
            <a:r>
              <a:rPr lang="de-CH" sz="2400" i="1" dirty="0" smtClean="0"/>
              <a:t>Da die einschlägige EU-Norm für Direkteinstrahlungen </a:t>
            </a:r>
            <a:r>
              <a:rPr lang="de-CH" sz="2400" i="1" dirty="0" smtClean="0"/>
              <a:t>im Zusammenhang mit nicht leitungsgebundenen Störungen keine </a:t>
            </a:r>
            <a:r>
              <a:rPr lang="de-CH" sz="2400" i="1" dirty="0" smtClean="0"/>
              <a:t>Grenzwerte für Frequenzen unter 30 MHz definiert, wird der alte Wert  von 1 V/m gemäss VEMV des Bundes angewendet, d.h. fernöstliche Schrott- und </a:t>
            </a:r>
            <a:r>
              <a:rPr lang="de-CH" sz="2400" i="1" dirty="0" err="1" smtClean="0"/>
              <a:t>Jubelektronik</a:t>
            </a:r>
            <a:r>
              <a:rPr lang="de-CH" sz="2400" i="1" dirty="0" smtClean="0"/>
              <a:t> wird besser geschützt als die Gesundheit der Einwohner, für die ein Grenzwert von mindestens 3 V/m gilt! (Hauptsache, es hat einen CE-Kleber drauf…)</a:t>
            </a:r>
            <a:endParaRPr lang="de-DE" sz="2400" i="1" dirty="0" smtClean="0"/>
          </a:p>
        </p:txBody>
      </p:sp>
      <p:sp>
        <p:nvSpPr>
          <p:cNvPr id="80899" name="Text Box 4"/>
          <p:cNvSpPr txBox="1">
            <a:spLocks noChangeArrowheads="1"/>
          </p:cNvSpPr>
          <p:nvPr/>
        </p:nvSpPr>
        <p:spPr bwMode="auto">
          <a:xfrm>
            <a:off x="755650" y="1700213"/>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80900" name="Rectangle 5"/>
          <p:cNvSpPr>
            <a:spLocks noChangeArrowheads="1"/>
          </p:cNvSpPr>
          <p:nvPr/>
        </p:nvSpPr>
        <p:spPr bwMode="auto">
          <a:xfrm>
            <a:off x="323850" y="1341438"/>
            <a:ext cx="8424863" cy="366712"/>
          </a:xfrm>
          <a:prstGeom prst="rect">
            <a:avLst/>
          </a:prstGeom>
          <a:noFill/>
          <a:ln w="9525">
            <a:noFill/>
            <a:miter lim="800000"/>
            <a:headEnd/>
            <a:tailEnd/>
          </a:ln>
        </p:spPr>
        <p:txBody>
          <a:bodyPr>
            <a:spAutoFit/>
          </a:bodyPr>
          <a:lstStyle/>
          <a:p>
            <a:endParaRPr lang="de-DE"/>
          </a:p>
        </p:txBody>
      </p:sp>
    </p:spTree>
  </p:cSld>
  <p:clrMapOvr>
    <a:masterClrMapping/>
  </p:clrMapOvr>
  <p:transition advClick="0" advTm="15000">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6387" name="Rectangle 3"/>
          <p:cNvSpPr>
            <a:spLocks noGrp="1" noChangeArrowheads="1"/>
          </p:cNvSpPr>
          <p:nvPr>
            <p:ph type="body" idx="1"/>
          </p:nvPr>
        </p:nvSpPr>
        <p:spPr>
          <a:xfrm>
            <a:off x="1042988" y="1484313"/>
            <a:ext cx="7850187" cy="4876800"/>
          </a:xfrm>
        </p:spPr>
        <p:txBody>
          <a:bodyPr/>
          <a:lstStyle/>
          <a:p>
            <a:pPr marL="0" indent="0" eaLnBrk="1" hangingPunct="1">
              <a:buFont typeface="Wingdings" pitchFamily="2" charset="2"/>
              <a:buNone/>
              <a:defRPr/>
            </a:pPr>
            <a:r>
              <a:rPr lang="de-CH" sz="2000" b="1" i="1" smtClean="0"/>
              <a:t>5. Kapitel : Vollzug </a:t>
            </a:r>
            <a:br>
              <a:rPr lang="de-CH" sz="2000" b="1" i="1" smtClean="0"/>
            </a:br>
            <a:endParaRPr lang="de-CH" sz="2000" b="1" i="1" smtClean="0"/>
          </a:p>
          <a:p>
            <a:pPr marL="0" indent="0" eaLnBrk="1" hangingPunct="1">
              <a:buFont typeface="Wingdings" pitchFamily="2" charset="2"/>
              <a:buNone/>
              <a:defRPr/>
            </a:pPr>
            <a:r>
              <a:rPr lang="de-CH" b="1" smtClean="0">
                <a:effectLst/>
              </a:rPr>
              <a:t>Art. 17 </a:t>
            </a:r>
            <a:r>
              <a:rPr lang="de-CH" smtClean="0">
                <a:effectLst/>
              </a:rPr>
              <a:t>Vollzug durch die Kantone</a:t>
            </a:r>
          </a:p>
          <a:p>
            <a:pPr marL="0" indent="0" eaLnBrk="1" hangingPunct="1">
              <a:buFont typeface="Wingdings" pitchFamily="2" charset="2"/>
              <a:buNone/>
              <a:defRPr/>
            </a:pPr>
            <a:endParaRPr lang="de-CH" smtClean="0">
              <a:effectLst/>
            </a:endParaRPr>
          </a:p>
          <a:p>
            <a:pPr marL="0" indent="0" eaLnBrk="1" hangingPunct="1">
              <a:buFont typeface="Wingdings" pitchFamily="2" charset="2"/>
              <a:buNone/>
              <a:defRPr/>
            </a:pPr>
            <a:r>
              <a:rPr lang="de-CH" smtClean="0">
                <a:effectLst/>
              </a:rPr>
              <a:t>Die </a:t>
            </a:r>
            <a:r>
              <a:rPr lang="de-CH" smtClean="0">
                <a:solidFill>
                  <a:srgbClr val="FF0000"/>
                </a:solidFill>
                <a:effectLst/>
              </a:rPr>
              <a:t>Kantone</a:t>
            </a:r>
            <a:r>
              <a:rPr lang="de-CH" smtClean="0">
                <a:effectLst/>
              </a:rPr>
              <a:t> vollziehen diese Verordnung unter Vorbehalt von Artikel 18.</a:t>
            </a:r>
          </a:p>
          <a:p>
            <a:pPr marL="0" indent="0" eaLnBrk="1" hangingPunct="1">
              <a:buFont typeface="Wingdings" pitchFamily="2" charset="2"/>
              <a:buNone/>
              <a:defRPr/>
            </a:pPr>
            <a:endParaRPr lang="de-CH" smtClean="0">
              <a:effectLst/>
            </a:endParaRPr>
          </a:p>
          <a:p>
            <a:pPr marL="0" indent="0" eaLnBrk="1" hangingPunct="1">
              <a:buFont typeface="Wingdings" pitchFamily="2" charset="2"/>
              <a:buNone/>
              <a:defRPr/>
            </a:pPr>
            <a:r>
              <a:rPr lang="de-CH" smtClean="0">
                <a:effectLst/>
              </a:rPr>
              <a:t>Problem: 26 unterschiedliche Handhabungen, 26 Ämter mit 26 Ansichten, grosse Unterschiede im Vollzug</a:t>
            </a:r>
          </a:p>
        </p:txBody>
      </p:sp>
      <p:sp>
        <p:nvSpPr>
          <p:cNvPr id="8192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defRPr/>
            </a:pPr>
            <a:r>
              <a:rPr lang="de-CH" sz="2400" dirty="0" smtClean="0"/>
              <a:t/>
            </a:r>
            <a:br>
              <a:rPr lang="de-CH" sz="2400" dirty="0" smtClean="0"/>
            </a:br>
            <a:r>
              <a:rPr lang="de-CH" sz="2400" dirty="0" smtClean="0"/>
              <a:t> </a:t>
            </a:r>
            <a:br>
              <a:rPr lang="de-CH" sz="2400" dirty="0" smtClean="0"/>
            </a:br>
            <a:r>
              <a:rPr lang="de-CH" sz="2400" dirty="0" smtClean="0"/>
              <a:t/>
            </a:r>
            <a:br>
              <a:rPr lang="de-CH" sz="2400" dirty="0" smtClean="0"/>
            </a:br>
            <a:r>
              <a:rPr lang="de-CH" sz="3200" b="0" i="1" dirty="0" smtClean="0"/>
              <a:t>Recht und Unrecht für Funkamateure</a:t>
            </a:r>
            <a:r>
              <a:rPr lang="de-CH" sz="2400" dirty="0" smtClean="0"/>
              <a:t> </a:t>
            </a:r>
            <a:br>
              <a:rPr lang="de-CH" sz="2400" dirty="0" smtClean="0"/>
            </a:br>
            <a:r>
              <a:rPr lang="de-CH" sz="2000" b="0" i="1" dirty="0" smtClean="0"/>
              <a:t>Amateurfunk - (nur) ein technisches Hobby?</a:t>
            </a:r>
            <a:br>
              <a:rPr lang="de-CH" sz="2000" b="0" i="1" dirty="0" smtClean="0"/>
            </a:br>
            <a:r>
              <a:rPr lang="de-CH" sz="3200" b="0" i="1" dirty="0" smtClean="0"/>
              <a:t/>
            </a:r>
            <a:br>
              <a:rPr lang="de-CH" sz="3200" b="0" i="1" dirty="0" smtClean="0"/>
            </a:br>
            <a:endParaRPr lang="de-DE" sz="3200" b="0" i="1" dirty="0" smtClean="0"/>
          </a:p>
        </p:txBody>
      </p:sp>
      <p:sp>
        <p:nvSpPr>
          <p:cNvPr id="21506"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1"/>
          </p:nvPr>
        </p:nvSpPr>
        <p:spPr/>
        <p:txBody>
          <a:bodyPr/>
          <a:lstStyle/>
          <a:p>
            <a:pPr marL="0" indent="0">
              <a:lnSpc>
                <a:spcPct val="80000"/>
              </a:lnSpc>
              <a:buClr>
                <a:srgbClr val="FFFFCC"/>
              </a:buClr>
              <a:buFont typeface="Wingdings" pitchFamily="2" charset="2"/>
              <a:buNone/>
            </a:pPr>
            <a:r>
              <a:rPr lang="de-CH" sz="1600" b="1" i="1" smtClean="0">
                <a:solidFill>
                  <a:srgbClr val="FFFFFF"/>
                </a:solidFill>
              </a:rPr>
              <a:t>Dr. Markus Schleutermann, HB9AZT (2)</a:t>
            </a:r>
          </a:p>
          <a:p>
            <a:pPr marL="0" indent="0">
              <a:lnSpc>
                <a:spcPct val="80000"/>
              </a:lnSpc>
              <a:buClr>
                <a:srgbClr val="FFFFCC"/>
              </a:buClr>
              <a:buFont typeface="Wingdings" pitchFamily="2" charset="2"/>
              <a:buNone/>
            </a:pPr>
            <a:endParaRPr lang="de-CH" sz="1600" b="1" i="1" smtClean="0">
              <a:solidFill>
                <a:srgbClr val="FFFFFF"/>
              </a:solidFill>
            </a:endParaRPr>
          </a:p>
          <a:p>
            <a:pPr marL="0" indent="0">
              <a:lnSpc>
                <a:spcPct val="80000"/>
              </a:lnSpc>
              <a:buClr>
                <a:srgbClr val="FFFFCC"/>
              </a:buClr>
              <a:buFont typeface="Wingdings" pitchFamily="2" charset="2"/>
              <a:buNone/>
            </a:pPr>
            <a:r>
              <a:rPr lang="de-CH" sz="1600" smtClean="0">
                <a:solidFill>
                  <a:srgbClr val="FFFFFF"/>
                </a:solidFill>
              </a:rPr>
              <a:t>Radio-Aktivitäten: Bau diverser Remote-Stationen</a:t>
            </a:r>
          </a:p>
          <a:p>
            <a:pPr marL="0" indent="0">
              <a:lnSpc>
                <a:spcPct val="80000"/>
              </a:lnSpc>
              <a:buClr>
                <a:srgbClr val="FFFFCC"/>
              </a:buClr>
              <a:buFont typeface="Wingdings" pitchFamily="2" charset="2"/>
              <a:buNone/>
            </a:pPr>
            <a:endParaRPr lang="de-CH" sz="1600" smtClean="0">
              <a:solidFill>
                <a:srgbClr val="FFFFFF"/>
              </a:solidFill>
            </a:endParaRPr>
          </a:p>
          <a:p>
            <a:pPr marL="0" indent="0">
              <a:lnSpc>
                <a:spcPct val="80000"/>
              </a:lnSpc>
              <a:buClr>
                <a:srgbClr val="FFFFCC"/>
              </a:buClr>
            </a:pPr>
            <a:r>
              <a:rPr lang="de-CH" sz="1600" smtClean="0">
                <a:solidFill>
                  <a:srgbClr val="FFFFFF"/>
                </a:solidFill>
              </a:rPr>
              <a:t>Girenbad/Turbenthal</a:t>
            </a:r>
          </a:p>
          <a:p>
            <a:pPr marL="0" indent="0">
              <a:lnSpc>
                <a:spcPct val="80000"/>
              </a:lnSpc>
              <a:buClr>
                <a:srgbClr val="FFFFCC"/>
              </a:buClr>
            </a:pPr>
            <a:r>
              <a:rPr lang="de-CH" sz="1600" smtClean="0">
                <a:solidFill>
                  <a:srgbClr val="FFFFFF"/>
                </a:solidFill>
              </a:rPr>
              <a:t>Schafberg/Entlebuch/LU</a:t>
            </a:r>
          </a:p>
          <a:p>
            <a:pPr marL="0" indent="0">
              <a:lnSpc>
                <a:spcPct val="80000"/>
              </a:lnSpc>
              <a:buClr>
                <a:srgbClr val="FFFFCC"/>
              </a:buClr>
            </a:pPr>
            <a:r>
              <a:rPr lang="de-CH" sz="1600" smtClean="0">
                <a:solidFill>
                  <a:srgbClr val="FFFFFF"/>
                </a:solidFill>
              </a:rPr>
              <a:t>Amateur Radio Club HB9Z</a:t>
            </a:r>
          </a:p>
          <a:p>
            <a:pPr marL="0" indent="0">
              <a:lnSpc>
                <a:spcPct val="80000"/>
              </a:lnSpc>
              <a:buClr>
                <a:srgbClr val="FFFFCC"/>
              </a:buClr>
            </a:pPr>
            <a:r>
              <a:rPr lang="de-CH" sz="1600" smtClean="0">
                <a:solidFill>
                  <a:srgbClr val="FFFFFF"/>
                </a:solidFill>
              </a:rPr>
              <a:t>Schleitheim (Radiohill HB9AAA)</a:t>
            </a:r>
          </a:p>
          <a:p>
            <a:pPr marL="0" indent="0">
              <a:lnSpc>
                <a:spcPct val="80000"/>
              </a:lnSpc>
              <a:buClr>
                <a:srgbClr val="FFFFCC"/>
              </a:buClr>
            </a:pPr>
            <a:r>
              <a:rPr lang="de-CH" sz="1600" smtClean="0">
                <a:solidFill>
                  <a:srgbClr val="FFFFFF"/>
                </a:solidFill>
              </a:rPr>
              <a:t>Reute/AR (Monitoring Site, RX only)</a:t>
            </a:r>
          </a:p>
          <a:p>
            <a:pPr marL="0" indent="0">
              <a:lnSpc>
                <a:spcPct val="80000"/>
              </a:lnSpc>
              <a:buClr>
                <a:srgbClr val="FFFFCC"/>
              </a:buClr>
            </a:pPr>
            <a:r>
              <a:rPr lang="de-CH" sz="1600" smtClean="0">
                <a:solidFill>
                  <a:srgbClr val="FFFFFF"/>
                </a:solidFill>
              </a:rPr>
              <a:t>Bachtel (im Aufbau)</a:t>
            </a:r>
          </a:p>
          <a:p>
            <a:pPr marL="0" indent="0">
              <a:lnSpc>
                <a:spcPct val="80000"/>
              </a:lnSpc>
              <a:buClr>
                <a:srgbClr val="FFFFCC"/>
              </a:buClr>
              <a:buFont typeface="Wingdings" pitchFamily="2" charset="2"/>
              <a:buNone/>
            </a:pPr>
            <a:endParaRPr lang="de-CH" sz="1600" smtClean="0">
              <a:solidFill>
                <a:srgbClr val="FFFFFF"/>
              </a:solidFill>
            </a:endParaRPr>
          </a:p>
          <a:p>
            <a:pPr marL="0" indent="0">
              <a:lnSpc>
                <a:spcPct val="80000"/>
              </a:lnSpc>
              <a:buClr>
                <a:srgbClr val="FFFFCC"/>
              </a:buClr>
              <a:buFont typeface="Wingdings" pitchFamily="2" charset="2"/>
              <a:buNone/>
            </a:pPr>
            <a:r>
              <a:rPr lang="de-CH" sz="1600" smtClean="0">
                <a:solidFill>
                  <a:srgbClr val="FFFFFF"/>
                </a:solidFill>
              </a:rPr>
              <a:t>Teilnahme an diversen HB-Contesten </a:t>
            </a:r>
          </a:p>
          <a:p>
            <a:pPr marL="0" indent="0">
              <a:lnSpc>
                <a:spcPct val="80000"/>
              </a:lnSpc>
              <a:buClr>
                <a:srgbClr val="FFFFCC"/>
              </a:buClr>
              <a:buFont typeface="Wingdings" pitchFamily="2" charset="2"/>
              <a:buNone/>
            </a:pPr>
            <a:r>
              <a:rPr lang="de-CH" sz="1600" smtClean="0">
                <a:solidFill>
                  <a:srgbClr val="FFFFFF"/>
                </a:solidFill>
              </a:rPr>
              <a:t>Viele Antennenprozesse und juristische Beratungen für USKA und Mitglieder</a:t>
            </a:r>
          </a:p>
          <a:p>
            <a:pPr marL="0" indent="0">
              <a:lnSpc>
                <a:spcPct val="80000"/>
              </a:lnSpc>
              <a:buClr>
                <a:srgbClr val="FFFFCC"/>
              </a:buClr>
              <a:buFont typeface="Wingdings" pitchFamily="2" charset="2"/>
              <a:buNone/>
            </a:pPr>
            <a:r>
              <a:rPr lang="de-CH" sz="1600" smtClean="0">
                <a:solidFill>
                  <a:srgbClr val="FFFFFF"/>
                </a:solidFill>
              </a:rPr>
              <a:t>Betreuung HB-QTC im Funkamateur</a:t>
            </a:r>
          </a:p>
          <a:p>
            <a:pPr marL="0" indent="0">
              <a:lnSpc>
                <a:spcPct val="80000"/>
              </a:lnSpc>
              <a:buClr>
                <a:srgbClr val="FFFFCC"/>
              </a:buClr>
              <a:buFont typeface="Wingdings" pitchFamily="2" charset="2"/>
              <a:buNone/>
            </a:pPr>
            <a:r>
              <a:rPr lang="de-CH" sz="1600" smtClean="0">
                <a:solidFill>
                  <a:srgbClr val="FFFFFF"/>
                </a:solidFill>
              </a:rPr>
              <a:t>Bau USKA-MUBA-Station 2011</a:t>
            </a:r>
          </a:p>
          <a:p>
            <a:pPr marL="0" indent="0">
              <a:buFont typeface="Wingdings" pitchFamily="2" charset="2"/>
              <a:buNone/>
            </a:pPr>
            <a:endParaRPr lang="de-CH"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defRPr/>
            </a:pPr>
            <a:r>
              <a:rPr lang="de-CH" sz="2400" dirty="0"/>
              <a:t>NISV- Freund oder Feind des Funkamateurs?</a:t>
            </a:r>
            <a:endParaRPr lang="de-DE" sz="2400" dirty="0" smtClean="0"/>
          </a:p>
        </p:txBody>
      </p:sp>
      <p:sp>
        <p:nvSpPr>
          <p:cNvPr id="16387" name="Rectangle 3"/>
          <p:cNvSpPr>
            <a:spLocks noGrp="1" noChangeArrowheads="1"/>
          </p:cNvSpPr>
          <p:nvPr>
            <p:ph type="body" idx="4294967295"/>
          </p:nvPr>
        </p:nvSpPr>
        <p:spPr>
          <a:xfrm>
            <a:off x="1042988" y="1484313"/>
            <a:ext cx="7850187" cy="4876800"/>
          </a:xfrm>
        </p:spPr>
        <p:txBody>
          <a:bodyPr/>
          <a:lstStyle/>
          <a:p>
            <a:pPr marL="0" indent="0" eaLnBrk="1" hangingPunct="1">
              <a:buFont typeface="Wingdings" pitchFamily="2" charset="2"/>
              <a:buNone/>
            </a:pPr>
            <a:r>
              <a:rPr lang="de-CH" sz="2000" b="1" i="1" smtClean="0"/>
              <a:t>5. Kapitel : Vollzug </a:t>
            </a:r>
            <a:br>
              <a:rPr lang="de-CH" sz="2000" b="1" i="1" smtClean="0"/>
            </a:br>
            <a:endParaRPr lang="de-CH" sz="2000" b="1" i="1" smtClean="0"/>
          </a:p>
          <a:p>
            <a:pPr marL="0" indent="0" eaLnBrk="1" hangingPunct="1">
              <a:buFont typeface="Wingdings" pitchFamily="2" charset="2"/>
              <a:buNone/>
            </a:pPr>
            <a:r>
              <a:rPr lang="de-CH" smtClean="0">
                <a:effectLst/>
              </a:rPr>
              <a:t>Teilweise unsinnige Auflagen in den Bewilligungen:</a:t>
            </a:r>
          </a:p>
          <a:p>
            <a:pPr marL="0" indent="0" eaLnBrk="1" hangingPunct="1">
              <a:buFont typeface="Wingdings" pitchFamily="2" charset="2"/>
              <a:buNone/>
            </a:pPr>
            <a:r>
              <a:rPr lang="de-CH" i="1" smtClean="0">
                <a:solidFill>
                  <a:srgbClr val="FFFF00"/>
                </a:solidFill>
                <a:effectLst/>
              </a:rPr>
              <a:t>«jede Änderung der Abstrahlrichtung oder der Leistung bedarf einer neuen Bewilligung»</a:t>
            </a:r>
          </a:p>
          <a:p>
            <a:pPr marL="0" indent="0" eaLnBrk="1" hangingPunct="1">
              <a:buFont typeface="Wingdings" pitchFamily="2" charset="2"/>
              <a:buNone/>
            </a:pPr>
            <a:r>
              <a:rPr lang="de-CH" smtClean="0">
                <a:effectLst/>
              </a:rPr>
              <a:t>Baugesuch vor dem Griff zum Rotorschalter/PA-Schalter???</a:t>
            </a:r>
          </a:p>
          <a:p>
            <a:pPr marL="0" indent="0" eaLnBrk="1" hangingPunct="1">
              <a:buFont typeface="Wingdings" pitchFamily="2" charset="2"/>
              <a:buNone/>
            </a:pPr>
            <a:r>
              <a:rPr lang="de-CH" smtClean="0">
                <a:effectLst/>
              </a:rPr>
              <a:t>Gerätewechsel??</a:t>
            </a:r>
          </a:p>
          <a:p>
            <a:pPr marL="0" indent="0" eaLnBrk="1" hangingPunct="1">
              <a:buFont typeface="Wingdings" pitchFamily="2" charset="2"/>
              <a:buNone/>
            </a:pPr>
            <a:r>
              <a:rPr lang="de-CH" sz="1200" smtClean="0">
                <a:effectLst/>
                <a:hlinkClick r:id="rId2" action="ppaction://hlinkfile"/>
              </a:rPr>
              <a:t>Fragen der Teilnehmer - Stand 20 11 12.docx</a:t>
            </a:r>
            <a:endParaRPr lang="de-CH" sz="1200" smtClean="0">
              <a:effectLst/>
            </a:endParaRPr>
          </a:p>
          <a:p>
            <a:pPr marL="0" indent="0" eaLnBrk="1" hangingPunct="1">
              <a:buFont typeface="Wingdings" pitchFamily="2" charset="2"/>
              <a:buNone/>
            </a:pPr>
            <a:endParaRPr lang="de-CH" smtClean="0">
              <a:effectLst/>
            </a:endParaRPr>
          </a:p>
        </p:txBody>
      </p:sp>
      <p:sp>
        <p:nvSpPr>
          <p:cNvPr id="103428"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Rectangle 3"/>
          <p:cNvSpPr>
            <a:spLocks noChangeArrowheads="1"/>
          </p:cNvSpPr>
          <p:nvPr/>
        </p:nvSpPr>
        <p:spPr bwMode="auto">
          <a:xfrm>
            <a:off x="1042988" y="1484313"/>
            <a:ext cx="7850187" cy="4876800"/>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None/>
            </a:pPr>
            <a:r>
              <a:rPr lang="de-CH" sz="2000" b="1" i="1" dirty="0">
                <a:effectLst>
                  <a:outerShdw blurRad="38100" dist="38100" dir="2700000" algn="tl">
                    <a:srgbClr val="000000"/>
                  </a:outerShdw>
                </a:effectLst>
              </a:rPr>
              <a:t>5. Kapitel : Vollzug </a:t>
            </a:r>
            <a:br>
              <a:rPr lang="de-CH" sz="2000" b="1" i="1" dirty="0">
                <a:effectLst>
                  <a:outerShdw blurRad="38100" dist="38100" dir="2700000" algn="tl">
                    <a:srgbClr val="000000"/>
                  </a:outerShdw>
                </a:effectLst>
              </a:rPr>
            </a:br>
            <a:endParaRPr lang="de-CH" sz="2000" b="1" i="1" dirty="0">
              <a:effectLst>
                <a:outerShdw blurRad="38100" dist="38100" dir="2700000" algn="tl">
                  <a:srgbClr val="000000"/>
                </a:outerShdw>
              </a:effectLst>
            </a:endParaRPr>
          </a:p>
          <a:p>
            <a:pPr>
              <a:spcBef>
                <a:spcPct val="20000"/>
              </a:spcBef>
              <a:buClr>
                <a:schemeClr val="hlink"/>
              </a:buClr>
              <a:buSzPct val="70000"/>
              <a:buFont typeface="Wingdings" pitchFamily="2" charset="2"/>
              <a:buNone/>
            </a:pPr>
            <a:endParaRPr lang="de-CH" sz="3200" dirty="0"/>
          </a:p>
          <a:p>
            <a:pPr>
              <a:spcBef>
                <a:spcPct val="20000"/>
              </a:spcBef>
              <a:buClr>
                <a:schemeClr val="hlink"/>
              </a:buClr>
              <a:buSzPct val="70000"/>
              <a:buFont typeface="Wingdings" pitchFamily="2" charset="2"/>
              <a:buNone/>
            </a:pPr>
            <a:endParaRPr lang="de-CH" sz="3200" dirty="0"/>
          </a:p>
          <a:p>
            <a:pPr>
              <a:spcBef>
                <a:spcPct val="20000"/>
              </a:spcBef>
              <a:buClr>
                <a:schemeClr val="hlink"/>
              </a:buClr>
              <a:buSzPct val="70000"/>
              <a:buFont typeface="Wingdings" pitchFamily="2" charset="2"/>
              <a:buNone/>
            </a:pPr>
            <a:endParaRPr lang="de-CH" sz="3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6387" name="Rectangle 3"/>
          <p:cNvSpPr>
            <a:spLocks noGrp="1" noChangeArrowheads="1"/>
          </p:cNvSpPr>
          <p:nvPr>
            <p:ph type="body" idx="1"/>
          </p:nvPr>
        </p:nvSpPr>
        <p:spPr>
          <a:xfrm>
            <a:off x="1042988" y="1484313"/>
            <a:ext cx="7850187" cy="4876800"/>
          </a:xfrm>
        </p:spPr>
        <p:txBody>
          <a:bodyPr/>
          <a:lstStyle/>
          <a:p>
            <a:pPr marL="176213" indent="-176213" eaLnBrk="1" hangingPunct="1">
              <a:buFont typeface="Wingdings" pitchFamily="2" charset="2"/>
              <a:buNone/>
            </a:pPr>
            <a:r>
              <a:rPr lang="de-CH" sz="2000" b="1" i="1" smtClean="0"/>
              <a:t>5. Kapitel : Vollzug </a:t>
            </a:r>
            <a:br>
              <a:rPr lang="de-CH" sz="2000" b="1" i="1" smtClean="0"/>
            </a:br>
            <a:endParaRPr lang="de-CH" sz="2000" b="1" i="1" smtClean="0"/>
          </a:p>
          <a:p>
            <a:pPr marL="176213" indent="-176213" eaLnBrk="1" hangingPunct="1">
              <a:buFont typeface="Wingdings" pitchFamily="2" charset="2"/>
              <a:buNone/>
            </a:pPr>
            <a:r>
              <a:rPr lang="de-CH" sz="2000" b="1" i="1" smtClean="0"/>
              <a:t>Rechtsgrundsatz:</a:t>
            </a:r>
          </a:p>
          <a:p>
            <a:pPr marL="176213" indent="-176213" eaLnBrk="1" hangingPunct="1">
              <a:buFont typeface="Wingdings" pitchFamily="2" charset="2"/>
              <a:buNone/>
            </a:pPr>
            <a:endParaRPr lang="de-CH" sz="2000" b="1" i="1" smtClean="0"/>
          </a:p>
          <a:p>
            <a:pPr marL="176213" indent="-176213" eaLnBrk="1" hangingPunct="1"/>
            <a:r>
              <a:rPr lang="de-CH" sz="2000" smtClean="0"/>
              <a:t>Wenn im Baugesuch klar deklariert wurde, dass es sich z.B. um eine drehbare Antenne handelt und wenn der Berechnung die maximal zulässige Sendeleistung von 1000 Watt zugrunde liegt, so macht eine solche Auflage die Verfügung (Baubewilligung) fehlerhaft. Hinsichtlich dieser Bestimmung führt das zu einer Teilnichtigkeit, die Bestimmung wäre also nicht durchsetzbar.</a:t>
            </a:r>
          </a:p>
          <a:p>
            <a:pPr marL="176213" indent="-176213" eaLnBrk="1" hangingPunct="1">
              <a:buFont typeface="Wingdings" pitchFamily="2" charset="2"/>
              <a:buNone/>
            </a:pPr>
            <a:endParaRPr lang="de-CH" sz="2000" smtClean="0"/>
          </a:p>
          <a:p>
            <a:pPr marL="176213" indent="-176213" eaLnBrk="1" hangingPunct="1"/>
            <a:r>
              <a:rPr lang="de-CH" sz="2000" smtClean="0"/>
              <a:t>Gemäss Bundesrecht sind wir zum Betrieb verschiedener Geräte befugt, das darf durch den kantonalen Rechtsvollzug nicht einfach ausgehebelt werden. </a:t>
            </a:r>
          </a:p>
          <a:p>
            <a:pPr marL="176213" indent="-176213" eaLnBrk="1" hangingPunct="1">
              <a:buFont typeface="Wingdings" pitchFamily="2" charset="2"/>
              <a:buNone/>
            </a:pPr>
            <a:endParaRPr lang="de-CH" smtClean="0">
              <a:effectLst/>
            </a:endParaRPr>
          </a:p>
          <a:p>
            <a:pPr marL="176213" indent="-176213" eaLnBrk="1" hangingPunct="1">
              <a:buFont typeface="Wingdings" pitchFamily="2" charset="2"/>
              <a:buNone/>
            </a:pPr>
            <a:endParaRPr lang="de-CH" smtClean="0">
              <a:effectLst/>
            </a:endParaRPr>
          </a:p>
          <a:p>
            <a:pPr marL="176213" indent="-176213" eaLnBrk="1" hangingPunct="1">
              <a:buFont typeface="Wingdings" pitchFamily="2" charset="2"/>
              <a:buNone/>
            </a:pPr>
            <a:endParaRPr lang="de-CH" smtClean="0">
              <a:effectLst/>
            </a:endParaRPr>
          </a:p>
        </p:txBody>
      </p:sp>
      <p:sp>
        <p:nvSpPr>
          <p:cNvPr id="8294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216067" name="Rectangle 3"/>
          <p:cNvSpPr>
            <a:spLocks noGrp="1" noChangeArrowheads="1"/>
          </p:cNvSpPr>
          <p:nvPr>
            <p:ph type="body" idx="1"/>
          </p:nvPr>
        </p:nvSpPr>
        <p:spPr>
          <a:xfrm>
            <a:off x="1042988" y="1484313"/>
            <a:ext cx="7543800" cy="5184775"/>
          </a:xfrm>
        </p:spPr>
        <p:txBody>
          <a:bodyPr/>
          <a:lstStyle/>
          <a:p>
            <a:pPr eaLnBrk="1" hangingPunct="1">
              <a:buFont typeface="Wingdings" pitchFamily="2" charset="2"/>
              <a:buNone/>
            </a:pPr>
            <a:r>
              <a:rPr lang="de-CH" sz="2000" b="1" i="1" smtClean="0"/>
              <a:t>Zusammenfassend kann festgehalten werden (1):</a:t>
            </a:r>
            <a:br>
              <a:rPr lang="de-CH" sz="2000" b="1" i="1" smtClean="0"/>
            </a:br>
            <a:endParaRPr lang="de-CH" sz="2000" b="1" i="1" smtClean="0"/>
          </a:p>
          <a:p>
            <a:pPr eaLnBrk="1" hangingPunct="1"/>
            <a:r>
              <a:rPr lang="de-CH" sz="2000" smtClean="0"/>
              <a:t>NISV wäre vom Konzept her gut, Grenzwerte können von durchschnittlichen Amateurfunkstationen mit 100 Watt Sendeleistung i.d.R. problemlos eingehalten werden</a:t>
            </a:r>
            <a:br>
              <a:rPr lang="de-CH" sz="2000" smtClean="0"/>
            </a:br>
            <a:endParaRPr lang="de-CH" sz="2000" smtClean="0"/>
          </a:p>
          <a:p>
            <a:pPr eaLnBrk="1" hangingPunct="1"/>
            <a:r>
              <a:rPr lang="de-CH" sz="2000" smtClean="0"/>
              <a:t>Amateurfunkstationen als Bagatellsender i.S. von Ziff 71 Anhang I müssen nur die </a:t>
            </a:r>
            <a:r>
              <a:rPr lang="de-CH" sz="2000" b="1" i="1" smtClean="0"/>
              <a:t>Immissionsgrenzwerte (28 V/m oder mehr)</a:t>
            </a:r>
            <a:r>
              <a:rPr lang="de-CH" sz="2000" smtClean="0"/>
              <a:t> einhalten, sofern sie nicht mehr als 800 Stunden mit Leistungen über 6 Watt senden.</a:t>
            </a:r>
            <a:br>
              <a:rPr lang="de-CH" sz="2000" smtClean="0"/>
            </a:br>
            <a:endParaRPr lang="de-CH" sz="2000" smtClean="0"/>
          </a:p>
          <a:p>
            <a:pPr eaLnBrk="1" hangingPunct="1"/>
            <a:r>
              <a:rPr lang="de-CH" sz="2000" smtClean="0">
                <a:solidFill>
                  <a:srgbClr val="FF0000"/>
                </a:solidFill>
              </a:rPr>
              <a:t>Problem liegt im Vollzug</a:t>
            </a:r>
            <a:r>
              <a:rPr lang="de-CH" sz="2000" smtClean="0"/>
              <a:t> – USKA und Behörden haben in der Einführungsphase die praktische Bedeutung von Ziff. 71 Anhang I ignoriert und ein "Bewilligungsverfahren" aufgegleist, das in dieser Form in der Verordnung nicht vorgesehen ist.</a:t>
            </a:r>
          </a:p>
          <a:p>
            <a:pPr eaLnBrk="1" hangingPunct="1">
              <a:buFont typeface="Wingdings" pitchFamily="2" charset="2"/>
              <a:buNone/>
            </a:pPr>
            <a:endParaRPr lang="de-CH" sz="2000" smtClean="0"/>
          </a:p>
        </p:txBody>
      </p:sp>
      <p:sp>
        <p:nvSpPr>
          <p:cNvPr id="83971" name="Text Box 4"/>
          <p:cNvSpPr txBox="1">
            <a:spLocks noChangeArrowheads="1"/>
          </p:cNvSpPr>
          <p:nvPr/>
        </p:nvSpPr>
        <p:spPr bwMode="auto">
          <a:xfrm>
            <a:off x="1763713" y="2238375"/>
            <a:ext cx="7921625" cy="1192213"/>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62467" name="Rectangle 3"/>
          <p:cNvSpPr>
            <a:spLocks noGrp="1" noChangeArrowheads="1"/>
          </p:cNvSpPr>
          <p:nvPr>
            <p:ph type="body" idx="1"/>
          </p:nvPr>
        </p:nvSpPr>
        <p:spPr>
          <a:xfrm>
            <a:off x="900113" y="1484313"/>
            <a:ext cx="7543800" cy="5373687"/>
          </a:xfrm>
        </p:spPr>
        <p:txBody>
          <a:bodyPr/>
          <a:lstStyle/>
          <a:p>
            <a:pPr marL="177800" indent="-177800" eaLnBrk="1" hangingPunct="1">
              <a:buFont typeface="Wingdings" pitchFamily="2" charset="2"/>
              <a:buNone/>
            </a:pPr>
            <a:r>
              <a:rPr lang="de-CH" sz="2000" b="1" i="1" smtClean="0"/>
              <a:t>Zusammenfassend kann festgehalten werden (2):</a:t>
            </a:r>
          </a:p>
          <a:p>
            <a:pPr marL="177800" indent="-177800" eaLnBrk="1" hangingPunct="1">
              <a:buFont typeface="Wingdings" pitchFamily="2" charset="2"/>
              <a:buNone/>
            </a:pPr>
            <a:endParaRPr lang="de-CH" sz="2000" b="1" i="1" smtClean="0"/>
          </a:p>
          <a:p>
            <a:pPr marL="177800" indent="-177800" eaLnBrk="1" hangingPunct="1"/>
            <a:r>
              <a:rPr lang="de-CH" sz="2000" b="1" i="1" smtClean="0"/>
              <a:t> </a:t>
            </a:r>
            <a:r>
              <a:rPr lang="de-CH" sz="2000" smtClean="0"/>
              <a:t>Das heutige NISV-Bewilligungsverfahren im Rahmen des Baubewilligungsverfahrens ist sehr aufwendig und teuer, durchschnittlich wandert heute für ein Antennenbaugesuch mehr als 1 kg Papier auf die Post!</a:t>
            </a:r>
            <a:br>
              <a:rPr lang="de-CH" sz="2000" smtClean="0"/>
            </a:br>
            <a:endParaRPr lang="de-CH" sz="2000" smtClean="0"/>
          </a:p>
          <a:p>
            <a:pPr marL="177800" indent="-177800" eaLnBrk="1" hangingPunct="1"/>
            <a:r>
              <a:rPr lang="de-CH" sz="2000" smtClean="0"/>
              <a:t>Die heutige Praxis zwingt die meisten Radioamateure in die "Illegalität", da der bewilligte Status der Station nie mehr verändert werden dürfte,  ohne dass ein neues Baubewilli-gungsverfahren durchgeführt wird!</a:t>
            </a:r>
            <a:br>
              <a:rPr lang="de-CH" sz="2000" smtClean="0"/>
            </a:br>
            <a:endParaRPr lang="de-CH" sz="2000" smtClean="0"/>
          </a:p>
          <a:p>
            <a:pPr marL="177800" indent="-177800" eaLnBrk="1" hangingPunct="1"/>
            <a:r>
              <a:rPr lang="de-CH" sz="2000" smtClean="0"/>
              <a:t>Unverträglich mit dem Charakter des Amateurfunks als   Experimentalfunkdienst!</a:t>
            </a:r>
          </a:p>
        </p:txBody>
      </p:sp>
      <p:sp>
        <p:nvSpPr>
          <p:cNvPr id="8499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042988" y="-23813"/>
            <a:ext cx="7543800" cy="1431926"/>
          </a:xfrm>
        </p:spPr>
        <p:txBody>
          <a:bodyPr/>
          <a:lstStyle/>
          <a:p>
            <a:pPr eaLnBrk="1" hangingPunct="1">
              <a:defRPr/>
            </a:pPr>
            <a:r>
              <a:rPr lang="de-CH" sz="2400" dirty="0"/>
              <a:t>NISV- Freund oder Feind des Funkamateurs?</a:t>
            </a:r>
            <a:endParaRPr lang="de-DE" sz="2400" dirty="0" smtClean="0"/>
          </a:p>
        </p:txBody>
      </p:sp>
      <p:sp>
        <p:nvSpPr>
          <p:cNvPr id="152579" name="Rectangle 3"/>
          <p:cNvSpPr>
            <a:spLocks noGrp="1" noChangeArrowheads="1"/>
          </p:cNvSpPr>
          <p:nvPr>
            <p:ph type="body" idx="1"/>
          </p:nvPr>
        </p:nvSpPr>
        <p:spPr>
          <a:xfrm>
            <a:off x="1042988" y="1125538"/>
            <a:ext cx="7921625" cy="4876800"/>
          </a:xfrm>
        </p:spPr>
        <p:txBody>
          <a:bodyPr/>
          <a:lstStyle/>
          <a:p>
            <a:pPr marL="363538" indent="-363538" eaLnBrk="1" hangingPunct="1">
              <a:lnSpc>
                <a:spcPct val="90000"/>
              </a:lnSpc>
              <a:buFont typeface="Wingdings" pitchFamily="2" charset="2"/>
              <a:buNone/>
            </a:pPr>
            <a:r>
              <a:rPr lang="de-CH" sz="2800" smtClean="0"/>
              <a:t>Keine Pflicht zur Erstellung von Unterlagen?</a:t>
            </a:r>
            <a:br>
              <a:rPr lang="de-CH" sz="2800" smtClean="0"/>
            </a:br>
            <a:endParaRPr lang="de-CH" sz="2800" smtClean="0"/>
          </a:p>
          <a:p>
            <a:pPr marL="363538" indent="-363538" eaLnBrk="1" hangingPunct="1">
              <a:lnSpc>
                <a:spcPct val="90000"/>
              </a:lnSpc>
              <a:buFont typeface="Wingdings" pitchFamily="2" charset="2"/>
              <a:buNone/>
            </a:pPr>
            <a:r>
              <a:rPr lang="de-CH" sz="2800" smtClean="0"/>
              <a:t>Verordnung:</a:t>
            </a:r>
          </a:p>
          <a:p>
            <a:pPr marL="363538" indent="-363538" eaLnBrk="1" hangingPunct="1">
              <a:lnSpc>
                <a:spcPct val="90000"/>
              </a:lnSpc>
            </a:pPr>
            <a:r>
              <a:rPr lang="de-CH" sz="2800" smtClean="0"/>
              <a:t>bewegliche Anlagen (mobil oder portabel)</a:t>
            </a:r>
          </a:p>
          <a:p>
            <a:pPr marL="363538" indent="-363538" eaLnBrk="1" hangingPunct="1">
              <a:lnSpc>
                <a:spcPct val="90000"/>
              </a:lnSpc>
            </a:pPr>
            <a:r>
              <a:rPr lang="de-CH" sz="2800" smtClean="0"/>
              <a:t>(wenn die Anlage lediglich die Immissionsgrenzwerte einhalten muss)</a:t>
            </a:r>
          </a:p>
          <a:p>
            <a:pPr marL="363538" indent="-363538" eaLnBrk="1" hangingPunct="1">
              <a:lnSpc>
                <a:spcPct val="90000"/>
              </a:lnSpc>
              <a:buFont typeface="Wingdings" pitchFamily="2" charset="2"/>
              <a:buNone/>
            </a:pPr>
            <a:endParaRPr lang="de-CH" sz="2800" smtClean="0"/>
          </a:p>
          <a:p>
            <a:pPr marL="363538" indent="-363538" eaLnBrk="1" hangingPunct="1">
              <a:lnSpc>
                <a:spcPct val="90000"/>
              </a:lnSpc>
              <a:buFont typeface="Wingdings" pitchFamily="2" charset="2"/>
              <a:buNone/>
            </a:pPr>
            <a:r>
              <a:rPr lang="de-CH" sz="2800" smtClean="0"/>
              <a:t>Praxis: </a:t>
            </a:r>
          </a:p>
          <a:p>
            <a:pPr marL="363538" indent="-363538" eaLnBrk="1" hangingPunct="1">
              <a:lnSpc>
                <a:spcPct val="90000"/>
              </a:lnSpc>
            </a:pPr>
            <a:r>
              <a:rPr lang="de-CH" sz="2800" smtClean="0"/>
              <a:t>In der Praxis wird für </a:t>
            </a:r>
            <a:r>
              <a:rPr lang="de-CH" sz="2800" smtClean="0">
                <a:solidFill>
                  <a:srgbClr val="FF0000"/>
                </a:solidFill>
              </a:rPr>
              <a:t>jedes Antennenbaugesuch</a:t>
            </a:r>
            <a:r>
              <a:rPr lang="de-CH" sz="2800" smtClean="0"/>
              <a:t> eine NISV-Berechnung verlangt!</a:t>
            </a:r>
          </a:p>
        </p:txBody>
      </p:sp>
      <p:sp>
        <p:nvSpPr>
          <p:cNvPr id="8601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1042988" y="-23813"/>
            <a:ext cx="7543800" cy="1431926"/>
          </a:xfrm>
        </p:spPr>
        <p:txBody>
          <a:bodyPr/>
          <a:lstStyle/>
          <a:p>
            <a:pPr eaLnBrk="1" hangingPunct="1">
              <a:defRPr/>
            </a:pPr>
            <a:r>
              <a:rPr lang="de-CH" sz="2400" dirty="0"/>
              <a:t>NISV- Freund oder Feind des Funkamateurs?</a:t>
            </a:r>
            <a:endParaRPr lang="de-DE" sz="2400" dirty="0" smtClean="0"/>
          </a:p>
        </p:txBody>
      </p:sp>
      <p:sp>
        <p:nvSpPr>
          <p:cNvPr id="152579" name="Rectangle 3"/>
          <p:cNvSpPr>
            <a:spLocks noGrp="1" noChangeArrowheads="1"/>
          </p:cNvSpPr>
          <p:nvPr>
            <p:ph type="body" idx="4294967295"/>
          </p:nvPr>
        </p:nvSpPr>
        <p:spPr>
          <a:xfrm>
            <a:off x="1042988" y="1125538"/>
            <a:ext cx="7543800" cy="4876800"/>
          </a:xfrm>
        </p:spPr>
        <p:txBody>
          <a:bodyPr/>
          <a:lstStyle/>
          <a:p>
            <a:pPr marL="0" indent="0" eaLnBrk="1" hangingPunct="1">
              <a:lnSpc>
                <a:spcPct val="90000"/>
              </a:lnSpc>
              <a:buFont typeface="Wingdings" pitchFamily="2" charset="2"/>
              <a:buNone/>
            </a:pPr>
            <a:r>
              <a:rPr lang="de-CH" sz="2400" b="1" i="1" smtClean="0"/>
              <a:t>Das Verfahren ist zwar aufwendig und mühsam, aber es bietet einen ganz </a:t>
            </a:r>
            <a:r>
              <a:rPr lang="de-CH" sz="2400" b="1" i="1" smtClean="0">
                <a:solidFill>
                  <a:srgbClr val="FF0000"/>
                </a:solidFill>
              </a:rPr>
              <a:t>wesentlichen Vorteil:</a:t>
            </a:r>
            <a:r>
              <a:rPr lang="de-CH" sz="2800" smtClean="0"/>
              <a:t/>
            </a:r>
            <a:br>
              <a:rPr lang="de-CH" sz="2800" smtClean="0"/>
            </a:br>
            <a:endParaRPr lang="de-CH" sz="2800" smtClean="0"/>
          </a:p>
          <a:p>
            <a:pPr marL="0" indent="0" eaLnBrk="1" hangingPunct="1">
              <a:lnSpc>
                <a:spcPct val="90000"/>
              </a:lnSpc>
            </a:pPr>
            <a:r>
              <a:rPr lang="de-CH" sz="2400" i="1" smtClean="0"/>
              <a:t>Ist eine Antenne NISV-rechtlich von der zuständigen Behörde für gut befunden worden, so kann sie von der Baubewilligungsbehörde nicht aus Gründen des Strahlenschutzes verweigert werden.</a:t>
            </a:r>
            <a:br>
              <a:rPr lang="de-CH" sz="2400" i="1" smtClean="0"/>
            </a:br>
            <a:r>
              <a:rPr lang="de-CH" sz="2400" i="1" smtClean="0"/>
              <a:t> </a:t>
            </a:r>
          </a:p>
          <a:p>
            <a:pPr marL="0" indent="0" eaLnBrk="1" hangingPunct="1">
              <a:lnSpc>
                <a:spcPct val="90000"/>
              </a:lnSpc>
            </a:pPr>
            <a:r>
              <a:rPr lang="de-CH" sz="2400" i="1" smtClean="0"/>
              <a:t>Die Einhaltung der Formalitäten bietet damit einen guten Schutz vor Strahlenphobikern und sonstigen Psychopathen in der Nachbarschaft!</a:t>
            </a:r>
          </a:p>
          <a:p>
            <a:pPr marL="0" indent="0" eaLnBrk="1" hangingPunct="1">
              <a:lnSpc>
                <a:spcPct val="90000"/>
              </a:lnSpc>
            </a:pPr>
            <a:endParaRPr lang="de-CH" sz="2400" i="1" smtClean="0"/>
          </a:p>
          <a:p>
            <a:pPr marL="0" indent="0" eaLnBrk="1" hangingPunct="1">
              <a:lnSpc>
                <a:spcPct val="90000"/>
              </a:lnSpc>
            </a:pPr>
            <a:r>
              <a:rPr lang="de-CH" sz="2400" i="1" smtClean="0"/>
              <a:t>Kant. Vollzugsbehörden schützen korrekt geplante Anlagen und stehen auf der Seite der Funkamateure!</a:t>
            </a:r>
            <a:endParaRPr lang="de-CH" sz="2400" smtClean="0"/>
          </a:p>
        </p:txBody>
      </p:sp>
      <p:sp>
        <p:nvSpPr>
          <p:cNvPr id="123908"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91491" name="Rectangle 3"/>
          <p:cNvSpPr>
            <a:spLocks noGrp="1" noChangeArrowheads="1"/>
          </p:cNvSpPr>
          <p:nvPr>
            <p:ph type="body" idx="1"/>
          </p:nvPr>
        </p:nvSpPr>
        <p:spPr>
          <a:xfrm>
            <a:off x="971550" y="1557338"/>
            <a:ext cx="7543800" cy="4114800"/>
          </a:xfrm>
        </p:spPr>
        <p:txBody>
          <a:bodyPr/>
          <a:lstStyle/>
          <a:p>
            <a:pPr marL="265113" indent="-265113" eaLnBrk="1" hangingPunct="1">
              <a:lnSpc>
                <a:spcPct val="90000"/>
              </a:lnSpc>
              <a:buFont typeface="Wingdings" pitchFamily="2" charset="2"/>
              <a:buNone/>
              <a:defRPr/>
            </a:pPr>
            <a:r>
              <a:rPr lang="de-CH" sz="2400" b="1" i="1" dirty="0" smtClean="0"/>
              <a:t/>
            </a:r>
            <a:br>
              <a:rPr lang="de-CH" sz="2400" b="1" i="1" dirty="0" smtClean="0"/>
            </a:br>
            <a:r>
              <a:rPr lang="de-CH" sz="2400" b="1" i="1" dirty="0" smtClean="0"/>
              <a:t>Praktische Erfahrungen/Beobachtungen:</a:t>
            </a:r>
          </a:p>
          <a:p>
            <a:pPr marL="265113" indent="-265113" eaLnBrk="1" hangingPunct="1">
              <a:lnSpc>
                <a:spcPct val="90000"/>
              </a:lnSpc>
              <a:buFont typeface="Wingdings" pitchFamily="2" charset="2"/>
              <a:buNone/>
              <a:defRPr/>
            </a:pPr>
            <a:endParaRPr lang="de-CH" sz="2400" b="1" i="1" dirty="0" smtClean="0"/>
          </a:p>
          <a:p>
            <a:pPr marL="265113" indent="-265113" eaLnBrk="1" hangingPunct="1">
              <a:lnSpc>
                <a:spcPct val="90000"/>
              </a:lnSpc>
              <a:defRPr/>
            </a:pPr>
            <a:r>
              <a:rPr lang="de-CH" sz="2000" b="1" i="1" dirty="0" smtClean="0"/>
              <a:t>NISV-Berechnungen können durchaus als vertrauensbildende Massnahme herangezogen werden</a:t>
            </a:r>
            <a:br>
              <a:rPr lang="de-CH" sz="2000" b="1" i="1" dirty="0" smtClean="0"/>
            </a:br>
            <a:endParaRPr lang="de-CH" sz="2000" b="1" i="1" dirty="0" smtClean="0"/>
          </a:p>
          <a:p>
            <a:pPr marL="265113" indent="-265113" eaLnBrk="1" hangingPunct="1">
              <a:lnSpc>
                <a:spcPct val="90000"/>
              </a:lnSpc>
              <a:defRPr/>
            </a:pPr>
            <a:r>
              <a:rPr lang="de-CH" sz="2000" b="1" i="1" dirty="0" smtClean="0"/>
              <a:t>NISV kann Grund für einen höheren und damit besseren Antennenstandort sein</a:t>
            </a:r>
            <a:br>
              <a:rPr lang="de-CH" sz="2000" b="1" i="1" dirty="0" smtClean="0"/>
            </a:br>
            <a:endParaRPr lang="de-CH" sz="2000" b="1" i="1" dirty="0" smtClean="0"/>
          </a:p>
          <a:p>
            <a:pPr marL="265113" indent="-265113" eaLnBrk="1" hangingPunct="1">
              <a:lnSpc>
                <a:spcPct val="90000"/>
              </a:lnSpc>
              <a:defRPr/>
            </a:pPr>
            <a:r>
              <a:rPr lang="de-CH" sz="2000" b="1" i="1" dirty="0" smtClean="0"/>
              <a:t>Fehlendes technisches/physikalisches Grundwissen in der Bevölkerung wird durch viel Emotionen ersetzt</a:t>
            </a:r>
            <a:br>
              <a:rPr lang="de-CH" sz="2000" b="1" i="1" dirty="0" smtClean="0"/>
            </a:br>
            <a:endParaRPr lang="de-CH" sz="2000" b="1" i="1" dirty="0" smtClean="0"/>
          </a:p>
          <a:p>
            <a:pPr eaLnBrk="1" hangingPunct="1">
              <a:lnSpc>
                <a:spcPct val="90000"/>
              </a:lnSpc>
              <a:defRPr/>
            </a:pPr>
            <a:r>
              <a:rPr lang="de-CH" sz="2000" b="1" i="1" dirty="0" smtClean="0"/>
              <a:t>Praktisch jedes Baugesuch für Amateurfunkantennen wird wegen der «bösen Strahlung» bekämpft </a:t>
            </a:r>
          </a:p>
          <a:p>
            <a:pPr marL="265113" indent="-265113" eaLnBrk="1" hangingPunct="1">
              <a:lnSpc>
                <a:spcPct val="90000"/>
              </a:lnSpc>
              <a:buFont typeface="Wingdings" pitchFamily="2" charset="2"/>
              <a:buNone/>
              <a:defRPr/>
            </a:pPr>
            <a:endParaRPr lang="de-CH" sz="2800" dirty="0" smtClean="0"/>
          </a:p>
          <a:p>
            <a:pPr marL="265113" indent="-265113" eaLnBrk="1" hangingPunct="1">
              <a:lnSpc>
                <a:spcPct val="90000"/>
              </a:lnSpc>
              <a:buFont typeface="Wingdings" pitchFamily="2" charset="2"/>
              <a:buNone/>
              <a:defRPr/>
            </a:pPr>
            <a:r>
              <a:rPr lang="de-CH" sz="2800" dirty="0" smtClean="0"/>
              <a:t> </a:t>
            </a:r>
          </a:p>
        </p:txBody>
      </p:sp>
      <p:sp>
        <p:nvSpPr>
          <p:cNvPr id="87043"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a:lstStyle/>
          <a:p>
            <a:pPr eaLnBrk="1" hangingPunct="1">
              <a:defRPr/>
            </a:pPr>
            <a:r>
              <a:rPr lang="de-CH" sz="2400" dirty="0"/>
              <a:t>NISV- Freund oder Feind des Funkamateurs?</a:t>
            </a:r>
            <a:endParaRPr lang="de-DE" sz="2400" dirty="0" smtClean="0"/>
          </a:p>
        </p:txBody>
      </p:sp>
      <p:sp>
        <p:nvSpPr>
          <p:cNvPr id="191491" name="Rectangle 3"/>
          <p:cNvSpPr>
            <a:spLocks noGrp="1" noChangeArrowheads="1"/>
          </p:cNvSpPr>
          <p:nvPr>
            <p:ph type="body" idx="4294967295"/>
          </p:nvPr>
        </p:nvSpPr>
        <p:spPr>
          <a:xfrm>
            <a:off x="900113" y="981075"/>
            <a:ext cx="7543800" cy="4114800"/>
          </a:xfrm>
        </p:spPr>
        <p:txBody>
          <a:bodyPr/>
          <a:lstStyle/>
          <a:p>
            <a:pPr marL="265113" indent="-265113" eaLnBrk="1" hangingPunct="1">
              <a:lnSpc>
                <a:spcPct val="90000"/>
              </a:lnSpc>
              <a:buFont typeface="Wingdings" pitchFamily="2" charset="2"/>
              <a:buNone/>
            </a:pPr>
            <a:r>
              <a:rPr lang="de-CH" sz="2400" b="1" i="1" smtClean="0"/>
              <a:t/>
            </a:r>
            <a:br>
              <a:rPr lang="de-CH" sz="2400" b="1" i="1" smtClean="0"/>
            </a:br>
            <a:r>
              <a:rPr lang="de-CH" sz="2400" b="1" i="1" smtClean="0"/>
              <a:t>NISV-Argumentarium</a:t>
            </a:r>
            <a:br>
              <a:rPr lang="de-CH" sz="2400" b="1" i="1" smtClean="0"/>
            </a:br>
            <a:endParaRPr lang="de-CH" sz="2400" b="1" i="1" smtClean="0"/>
          </a:p>
          <a:p>
            <a:pPr marL="265113" indent="-265113" eaLnBrk="1" hangingPunct="1">
              <a:lnSpc>
                <a:spcPct val="90000"/>
              </a:lnSpc>
            </a:pPr>
            <a:r>
              <a:rPr lang="de-CH" sz="2000" smtClean="0"/>
              <a:t>Durchschnittlich nur wenige Minuten Sendezeit/Tag, keine gepulsten Aussendungen</a:t>
            </a:r>
            <a:br>
              <a:rPr lang="de-CH" sz="2000" smtClean="0"/>
            </a:br>
            <a:endParaRPr lang="de-CH" sz="2000" smtClean="0"/>
          </a:p>
          <a:p>
            <a:pPr marL="265113" indent="-265113" eaLnBrk="1" hangingPunct="1">
              <a:lnSpc>
                <a:spcPct val="90000"/>
              </a:lnSpc>
            </a:pPr>
            <a:r>
              <a:rPr lang="de-CH" sz="2000" smtClean="0"/>
              <a:t>Antenne strahlt nicht im Empfangsfall</a:t>
            </a:r>
            <a:br>
              <a:rPr lang="de-CH" sz="2000" smtClean="0"/>
            </a:br>
            <a:endParaRPr lang="de-CH" sz="2000" smtClean="0"/>
          </a:p>
          <a:p>
            <a:pPr marL="265113" indent="-265113" eaLnBrk="1" hangingPunct="1">
              <a:lnSpc>
                <a:spcPct val="90000"/>
              </a:lnSpc>
            </a:pPr>
            <a:r>
              <a:rPr lang="de-CH" sz="2000" smtClean="0"/>
              <a:t>Massiv höhere Feldstärken im eigenen Haushalt durch WLAN, DECT, Energiesparlampen (bis 30V/m), eigene Mobiltelefone</a:t>
            </a:r>
            <a:br>
              <a:rPr lang="de-CH" sz="2000" smtClean="0"/>
            </a:br>
            <a:endParaRPr lang="de-CH" sz="2000" smtClean="0"/>
          </a:p>
          <a:p>
            <a:pPr marL="265113" indent="-265113" eaLnBrk="1" hangingPunct="1">
              <a:lnSpc>
                <a:spcPct val="90000"/>
              </a:lnSpc>
            </a:pPr>
            <a:r>
              <a:rPr lang="de-CH" sz="2000" smtClean="0"/>
              <a:t>Wenn die Strahlungsbelastung wirklich gesenkt werden soll, so muss im eigenen Haushalt begonnen werden und nicht bei der harmlosen Antenne des Funkamateurs!</a:t>
            </a:r>
            <a:br>
              <a:rPr lang="de-CH" sz="2000" smtClean="0"/>
            </a:br>
            <a:endParaRPr lang="de-CH" sz="2000" smtClean="0"/>
          </a:p>
          <a:p>
            <a:pPr marL="265113" indent="-265113" eaLnBrk="1" hangingPunct="1">
              <a:lnSpc>
                <a:spcPct val="90000"/>
              </a:lnSpc>
            </a:pPr>
            <a:r>
              <a:rPr lang="de-CH" sz="2000" smtClean="0"/>
              <a:t>Diskussionen um Schädlichkeit der Strahlung haben religiöse Dimensionen angenommen, gegen Dummheit kämpfen selbst Götter vergebens, aber trotzdem: sachliche Ebene ins Spiel bringen!</a:t>
            </a:r>
          </a:p>
          <a:p>
            <a:pPr marL="265113" indent="-265113" eaLnBrk="1" hangingPunct="1">
              <a:lnSpc>
                <a:spcPct val="90000"/>
              </a:lnSpc>
              <a:buFont typeface="Wingdings" pitchFamily="2" charset="2"/>
              <a:buNone/>
            </a:pPr>
            <a:r>
              <a:rPr lang="de-CH" sz="2000" smtClean="0"/>
              <a:t> </a:t>
            </a:r>
          </a:p>
        </p:txBody>
      </p:sp>
      <p:sp>
        <p:nvSpPr>
          <p:cNvPr id="104452"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8863" y="15875"/>
            <a:ext cx="7543800" cy="1431925"/>
          </a:xfrm>
        </p:spPr>
        <p:txBody>
          <a:bodyPr/>
          <a:lstStyle/>
          <a:p>
            <a:pPr>
              <a:defRPr/>
            </a:pPr>
            <a:r>
              <a:rPr lang="de-CH" sz="2400" dirty="0">
                <a:solidFill>
                  <a:srgbClr val="EAEAEA"/>
                </a:solidFill>
              </a:rPr>
              <a:t>NISV- Freund oder Feind des Funkamateurs?</a:t>
            </a:r>
            <a:endParaRPr lang="de-CH" dirty="0"/>
          </a:p>
        </p:txBody>
      </p:sp>
      <p:pic>
        <p:nvPicPr>
          <p:cNvPr id="88066" name="Picture 2"/>
          <p:cNvPicPr>
            <a:picLocks noGrp="1" noChangeAspect="1" noChangeArrowheads="1"/>
          </p:cNvPicPr>
          <p:nvPr>
            <p:ph idx="1"/>
          </p:nvPr>
        </p:nvPicPr>
        <p:blipFill>
          <a:blip r:embed="rId2"/>
          <a:srcRect/>
          <a:stretch>
            <a:fillRect/>
          </a:stretch>
        </p:blipFill>
        <p:spPr>
          <a:xfrm>
            <a:off x="1908175" y="2565400"/>
            <a:ext cx="5494338" cy="3798888"/>
          </a:xfrm>
        </p:spPr>
      </p:pic>
      <p:sp>
        <p:nvSpPr>
          <p:cNvPr id="88067" name="Textfeld 3"/>
          <p:cNvSpPr txBox="1">
            <a:spLocks noChangeArrowheads="1"/>
          </p:cNvSpPr>
          <p:nvPr/>
        </p:nvSpPr>
        <p:spPr bwMode="auto">
          <a:xfrm>
            <a:off x="1042988" y="1527175"/>
            <a:ext cx="7705725" cy="923925"/>
          </a:xfrm>
          <a:prstGeom prst="rect">
            <a:avLst/>
          </a:prstGeom>
          <a:noFill/>
          <a:ln w="9525">
            <a:noFill/>
            <a:miter lim="800000"/>
            <a:headEnd/>
            <a:tailEnd/>
          </a:ln>
        </p:spPr>
        <p:txBody>
          <a:bodyPr>
            <a:spAutoFit/>
          </a:bodyPr>
          <a:lstStyle/>
          <a:p>
            <a:r>
              <a:rPr lang="de-CH"/>
              <a:t>Funkamateure sind leider mehrheitlich keine Juden oder Neger, noch gehören sie den Völkern aus der Gegend südöstlich von Romanshorn an, ansonsten könnten sie sich auf das Anti-Rassismusgesetz berufen…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de-CH" sz="2400" dirty="0"/>
              <a:t>NISV- Freund oder Feind des Funkamateurs?</a:t>
            </a:r>
            <a:endParaRPr lang="de-DE" sz="2400" dirty="0" smtClean="0"/>
          </a:p>
        </p:txBody>
      </p:sp>
      <p:sp>
        <p:nvSpPr>
          <p:cNvPr id="190467" name="Rectangle 3"/>
          <p:cNvSpPr>
            <a:spLocks noGrp="1" noChangeArrowheads="1"/>
          </p:cNvSpPr>
          <p:nvPr>
            <p:ph type="body" idx="1"/>
          </p:nvPr>
        </p:nvSpPr>
        <p:spPr>
          <a:xfrm>
            <a:off x="900113" y="1341438"/>
            <a:ext cx="7543800" cy="4114800"/>
          </a:xfrm>
        </p:spPr>
        <p:txBody>
          <a:bodyPr/>
          <a:lstStyle/>
          <a:p>
            <a:pPr marL="609600" indent="-609600" eaLnBrk="1" hangingPunct="1">
              <a:lnSpc>
                <a:spcPct val="90000"/>
              </a:lnSpc>
              <a:buFont typeface="Wingdings" pitchFamily="2" charset="2"/>
              <a:buNone/>
              <a:defRPr/>
            </a:pPr>
            <a:r>
              <a:rPr lang="de-CH" sz="2400" b="1" i="1" dirty="0" smtClean="0"/>
              <a:t/>
            </a:r>
            <a:br>
              <a:rPr lang="de-CH" sz="2400" b="1" i="1" dirty="0" smtClean="0"/>
            </a:br>
            <a:r>
              <a:rPr lang="de-CH" sz="2400" b="1" i="1" dirty="0" smtClean="0"/>
              <a:t/>
            </a:r>
            <a:br>
              <a:rPr lang="de-CH" sz="2400" b="1" i="1" dirty="0" smtClean="0"/>
            </a:br>
            <a:r>
              <a:rPr lang="de-CH" sz="2400" b="1" i="1" dirty="0" smtClean="0"/>
              <a:t>3  provokative Thesen zur Vertretung eines Amateurfunk-Antennenprojektes</a:t>
            </a:r>
            <a:br>
              <a:rPr lang="de-CH" sz="2400" b="1" i="1" dirty="0" smtClean="0"/>
            </a:br>
            <a:endParaRPr lang="de-CH" sz="2400" b="1" i="1" dirty="0" smtClean="0"/>
          </a:p>
          <a:p>
            <a:pPr marL="609600" indent="-609600" eaLnBrk="1" hangingPunct="1">
              <a:lnSpc>
                <a:spcPct val="90000"/>
              </a:lnSpc>
              <a:buFont typeface="Wingdings" pitchFamily="2" charset="2"/>
              <a:buAutoNum type="arabicPeriod"/>
              <a:defRPr/>
            </a:pPr>
            <a:r>
              <a:rPr lang="de-CH" sz="2000" b="1" i="1" dirty="0" smtClean="0"/>
              <a:t>Radioamateure sind in Bezug auf den Elektrosmog nicht  die Täter, sondern die grössten Opfer!</a:t>
            </a:r>
            <a:br>
              <a:rPr lang="de-CH" sz="2000" b="1" i="1" dirty="0" smtClean="0"/>
            </a:br>
            <a:endParaRPr lang="de-CH" sz="2000" b="1" i="1" dirty="0" smtClean="0"/>
          </a:p>
          <a:p>
            <a:pPr marL="609600" indent="-609600" eaLnBrk="1" hangingPunct="1">
              <a:lnSpc>
                <a:spcPct val="90000"/>
              </a:lnSpc>
              <a:buFont typeface="Wingdings" pitchFamily="2" charset="2"/>
              <a:buAutoNum type="arabicPeriod"/>
              <a:defRPr/>
            </a:pPr>
            <a:r>
              <a:rPr lang="de-CH" sz="2000" b="1" i="1" dirty="0" smtClean="0"/>
              <a:t>Der Radioamateur ist der moderne "Robin Hood" des elektromagnetischen Spektrums, er hilft seinen Nachbarn bei der Bekämpfung des bösen Elektrosmogs und er braucht seine Anlage (Antenne), um diese versteckten Quellen aufzuspüren!</a:t>
            </a:r>
            <a:br>
              <a:rPr lang="de-CH" sz="2000" b="1" i="1" dirty="0" smtClean="0"/>
            </a:br>
            <a:endParaRPr lang="de-CH" sz="2000" b="1" i="1" dirty="0" smtClean="0"/>
          </a:p>
          <a:p>
            <a:pPr marL="609600" indent="-609600" eaLnBrk="1" hangingPunct="1">
              <a:lnSpc>
                <a:spcPct val="90000"/>
              </a:lnSpc>
              <a:buFont typeface="Wingdings" pitchFamily="2" charset="2"/>
              <a:buAutoNum type="arabicPeriod"/>
              <a:defRPr/>
            </a:pPr>
            <a:r>
              <a:rPr lang="de-CH" sz="2000" b="1" i="1" dirty="0" smtClean="0"/>
              <a:t>Radioamateur und Nachbar haben die gleichen Interessen: möglichst wenig Elektrosmog!</a:t>
            </a:r>
            <a:br>
              <a:rPr lang="de-CH" sz="2000" b="1" i="1" dirty="0" smtClean="0"/>
            </a:br>
            <a:endParaRPr lang="de-CH" sz="2000" b="1" i="1" dirty="0" smtClean="0"/>
          </a:p>
          <a:p>
            <a:pPr marL="609600" indent="-609600" eaLnBrk="1" hangingPunct="1">
              <a:lnSpc>
                <a:spcPct val="90000"/>
              </a:lnSpc>
              <a:buFont typeface="Wingdings" pitchFamily="2" charset="2"/>
              <a:buNone/>
              <a:defRPr/>
            </a:pPr>
            <a:endParaRPr lang="de-CH" sz="2000" b="1" i="1" dirty="0" smtClean="0"/>
          </a:p>
          <a:p>
            <a:pPr marL="609600" indent="-609600" eaLnBrk="1" hangingPunct="1">
              <a:lnSpc>
                <a:spcPct val="90000"/>
              </a:lnSpc>
              <a:buFont typeface="Wingdings" pitchFamily="2" charset="2"/>
              <a:buNone/>
              <a:defRPr/>
            </a:pPr>
            <a:endParaRPr lang="de-CH" sz="2800" dirty="0" smtClean="0"/>
          </a:p>
          <a:p>
            <a:pPr marL="609600" indent="-609600" eaLnBrk="1" hangingPunct="1">
              <a:lnSpc>
                <a:spcPct val="90000"/>
              </a:lnSpc>
              <a:buFont typeface="Wingdings" pitchFamily="2" charset="2"/>
              <a:buNone/>
              <a:defRPr/>
            </a:pPr>
            <a:endParaRPr lang="de-CH" sz="2800" dirty="0" smtClean="0"/>
          </a:p>
        </p:txBody>
      </p:sp>
      <p:sp>
        <p:nvSpPr>
          <p:cNvPr id="89091" name="Text Box 4"/>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eaLnBrk="1" hangingPunct="1">
              <a:defRPr/>
            </a:pPr>
            <a:r>
              <a:rPr lang="de-CH" sz="2400" dirty="0" smtClean="0"/>
              <a:t/>
            </a:r>
            <a:br>
              <a:rPr lang="de-CH" sz="2400" dirty="0" smtClean="0"/>
            </a:br>
            <a:r>
              <a:rPr lang="de-CH" sz="2400" dirty="0" smtClean="0"/>
              <a:t> </a:t>
            </a:r>
            <a:br>
              <a:rPr lang="de-CH" sz="2400" dirty="0" smtClean="0"/>
            </a:br>
            <a:r>
              <a:rPr lang="de-CH" sz="2400" dirty="0" smtClean="0"/>
              <a:t/>
            </a:r>
            <a:br>
              <a:rPr lang="de-CH" sz="2400" dirty="0" smtClean="0"/>
            </a:br>
            <a:r>
              <a:rPr lang="de-CH" sz="3200" b="0" i="1" dirty="0" smtClean="0"/>
              <a:t>Recht und Unrecht für Funkamateure</a:t>
            </a:r>
            <a:r>
              <a:rPr lang="de-CH" sz="2400" dirty="0" smtClean="0"/>
              <a:t> </a:t>
            </a:r>
            <a:br>
              <a:rPr lang="de-CH" sz="2400" dirty="0" smtClean="0"/>
            </a:br>
            <a:r>
              <a:rPr lang="de-CH" sz="2000" b="0" i="1" dirty="0" smtClean="0"/>
              <a:t>Amateurfunk - (nur) ein technisches Hobby?</a:t>
            </a:r>
            <a:br>
              <a:rPr lang="de-CH" sz="2000" b="0" i="1" dirty="0" smtClean="0"/>
            </a:br>
            <a:r>
              <a:rPr lang="de-CH" sz="3200" b="0" i="1" dirty="0" smtClean="0"/>
              <a:t/>
            </a:r>
            <a:br>
              <a:rPr lang="de-CH" sz="3200" b="0" i="1" dirty="0" smtClean="0"/>
            </a:br>
            <a:endParaRPr lang="de-DE" sz="3200" b="0" i="1" dirty="0" smtClean="0"/>
          </a:p>
        </p:txBody>
      </p:sp>
      <p:sp>
        <p:nvSpPr>
          <p:cNvPr id="121859" name="Text Box 1029"/>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2" name="Inhaltsplatzhalter 1"/>
          <p:cNvSpPr>
            <a:spLocks noGrp="1"/>
          </p:cNvSpPr>
          <p:nvPr>
            <p:ph idx="4294967295"/>
          </p:nvPr>
        </p:nvSpPr>
        <p:spPr/>
        <p:txBody>
          <a:bodyPr/>
          <a:lstStyle/>
          <a:p>
            <a:pPr marL="0" indent="0">
              <a:lnSpc>
                <a:spcPct val="80000"/>
              </a:lnSpc>
              <a:buClr>
                <a:srgbClr val="FFFFCC"/>
              </a:buClr>
              <a:buFont typeface="Wingdings" pitchFamily="2" charset="2"/>
              <a:buNone/>
            </a:pPr>
            <a:r>
              <a:rPr lang="de-CH" sz="1600" b="1" i="1" smtClean="0">
                <a:solidFill>
                  <a:srgbClr val="FFFFFF"/>
                </a:solidFill>
              </a:rPr>
              <a:t>Dr. Markus Schleutermann, HB9AZT (3)</a:t>
            </a:r>
          </a:p>
          <a:p>
            <a:pPr marL="0" indent="0">
              <a:lnSpc>
                <a:spcPct val="80000"/>
              </a:lnSpc>
              <a:buClr>
                <a:srgbClr val="FFFFCC"/>
              </a:buClr>
              <a:buFont typeface="Wingdings" pitchFamily="2" charset="2"/>
              <a:buNone/>
            </a:pPr>
            <a:endParaRPr lang="de-CH" sz="1600" b="1" i="1" smtClean="0">
              <a:solidFill>
                <a:srgbClr val="FFFFFF"/>
              </a:solidFill>
            </a:endParaRPr>
          </a:p>
          <a:p>
            <a:pPr marL="0" indent="0">
              <a:lnSpc>
                <a:spcPct val="80000"/>
              </a:lnSpc>
              <a:buClr>
                <a:srgbClr val="FFFFCC"/>
              </a:buClr>
              <a:buFont typeface="Wingdings" pitchFamily="2" charset="2"/>
              <a:buNone/>
            </a:pPr>
            <a:r>
              <a:rPr lang="de-CH" sz="1600" smtClean="0">
                <a:solidFill>
                  <a:srgbClr val="FFFFFF"/>
                </a:solidFill>
              </a:rPr>
              <a:t>Radio-Aktivitäten: HB9MUBA</a:t>
            </a:r>
          </a:p>
        </p:txBody>
      </p:sp>
      <p:pic>
        <p:nvPicPr>
          <p:cNvPr id="121862" name="Picture 6" descr="3dc9aae491"/>
          <p:cNvPicPr>
            <a:picLocks noChangeAspect="1" noChangeArrowheads="1"/>
          </p:cNvPicPr>
          <p:nvPr/>
        </p:nvPicPr>
        <p:blipFill>
          <a:blip r:embed="rId2"/>
          <a:srcRect/>
          <a:stretch>
            <a:fillRect/>
          </a:stretch>
        </p:blipFill>
        <p:spPr bwMode="auto">
          <a:xfrm>
            <a:off x="1116013" y="2781300"/>
            <a:ext cx="5400675" cy="358775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2" name="Rectangle 10"/>
          <p:cNvSpPr>
            <a:spLocks noGrp="1" noChangeArrowheads="1"/>
          </p:cNvSpPr>
          <p:nvPr>
            <p:ph type="title"/>
          </p:nvPr>
        </p:nvSpPr>
        <p:spPr/>
        <p:txBody>
          <a:bodyPr/>
          <a:lstStyle/>
          <a:p>
            <a:pPr eaLnBrk="1" hangingPunct="1">
              <a:defRPr/>
            </a:pPr>
            <a:r>
              <a:rPr lang="de-DE" sz="2400" dirty="0" smtClean="0"/>
              <a:t>Störer und Gestörte – rechtliche Lage</a:t>
            </a:r>
          </a:p>
        </p:txBody>
      </p:sp>
      <p:sp>
        <p:nvSpPr>
          <p:cNvPr id="172035" name="Rectangle 3"/>
          <p:cNvSpPr>
            <a:spLocks noGrp="1" noChangeArrowheads="1"/>
          </p:cNvSpPr>
          <p:nvPr>
            <p:ph type="body" sz="half" idx="1"/>
          </p:nvPr>
        </p:nvSpPr>
        <p:spPr>
          <a:xfrm>
            <a:off x="1066800" y="1981200"/>
            <a:ext cx="7466013" cy="4114800"/>
          </a:xfrm>
        </p:spPr>
        <p:txBody>
          <a:bodyPr/>
          <a:lstStyle/>
          <a:p>
            <a:pPr eaLnBrk="1" hangingPunct="1">
              <a:lnSpc>
                <a:spcPct val="90000"/>
              </a:lnSpc>
              <a:buFont typeface="Wingdings" pitchFamily="2" charset="2"/>
              <a:buNone/>
              <a:defRPr/>
            </a:pPr>
            <a:r>
              <a:rPr lang="de-CH" sz="2000" b="1" i="1" smtClean="0"/>
              <a:t>Beispiele für Störpegel  80m  (Wohnquartier)</a:t>
            </a:r>
          </a:p>
          <a:p>
            <a:pPr eaLnBrk="1" hangingPunct="1">
              <a:lnSpc>
                <a:spcPct val="90000"/>
              </a:lnSpc>
              <a:defRPr/>
            </a:pPr>
            <a:endParaRPr lang="de-CH" sz="2800" smtClean="0"/>
          </a:p>
        </p:txBody>
      </p:sp>
      <p:sp>
        <p:nvSpPr>
          <p:cNvPr id="9011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90116" name="Picture 6" descr="stoerung stark"/>
          <p:cNvPicPr>
            <a:picLocks noChangeAspect="1" noChangeArrowheads="1"/>
          </p:cNvPicPr>
          <p:nvPr/>
        </p:nvPicPr>
        <p:blipFill>
          <a:blip r:embed="rId3"/>
          <a:srcRect/>
          <a:stretch>
            <a:fillRect/>
          </a:stretch>
        </p:blipFill>
        <p:spPr bwMode="auto">
          <a:xfrm>
            <a:off x="1116013" y="2420938"/>
            <a:ext cx="7056437" cy="2058987"/>
          </a:xfrm>
          <a:prstGeom prst="rect">
            <a:avLst/>
          </a:prstGeom>
          <a:noFill/>
          <a:ln w="9525">
            <a:noFill/>
            <a:miter lim="800000"/>
            <a:headEnd/>
            <a:tailEnd/>
          </a:ln>
        </p:spPr>
      </p:pic>
      <p:pic>
        <p:nvPicPr>
          <p:cNvPr id="90117" name="Picture 7" descr="stoerung schwach"/>
          <p:cNvPicPr>
            <a:picLocks noChangeAspect="1" noChangeArrowheads="1"/>
          </p:cNvPicPr>
          <p:nvPr/>
        </p:nvPicPr>
        <p:blipFill>
          <a:blip r:embed="rId4"/>
          <a:srcRect/>
          <a:stretch>
            <a:fillRect/>
          </a:stretch>
        </p:blipFill>
        <p:spPr bwMode="auto">
          <a:xfrm>
            <a:off x="1116013" y="4652963"/>
            <a:ext cx="7056437" cy="2009775"/>
          </a:xfrm>
          <a:prstGeom prst="rect">
            <a:avLst/>
          </a:prstGeom>
          <a:noFill/>
          <a:ln w="9525">
            <a:noFill/>
            <a:miter lim="800000"/>
            <a:headEnd/>
            <a:tailEnd/>
          </a:ln>
        </p:spPr>
      </p:pic>
      <p:pic>
        <p:nvPicPr>
          <p:cNvPr id="172045" name="Noise.MPG.AVI">
            <a:hlinkClick r:id="" action="ppaction://media"/>
          </p:cNvPr>
          <p:cNvPicPr>
            <a:picLocks noGrp="1" noRot="1" noChangeAspect="1" noChangeArrowheads="1"/>
          </p:cNvPicPr>
          <p:nvPr>
            <p:ph sz="half" idx="2"/>
            <a:videoFile r:link="rId1"/>
          </p:nvPr>
        </p:nvPicPr>
        <p:blipFill>
          <a:blip r:embed="rId5"/>
          <a:srcRect/>
          <a:stretch>
            <a:fillRect/>
          </a:stretch>
        </p:blipFill>
        <p:spPr>
          <a:xfrm>
            <a:off x="8243888" y="5129213"/>
            <a:ext cx="504825" cy="37941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20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5"/>
                                        </p:tgtEl>
                                      </p:cBhvr>
                                    </p:cmd>
                                  </p:childTnLst>
                                </p:cTn>
                              </p:par>
                            </p:childTnLst>
                          </p:cTn>
                        </p:par>
                      </p:childTnLst>
                    </p:cTn>
                  </p:par>
                </p:childTnLst>
              </p:cTn>
              <p:nextCondLst>
                <p:cond evt="onClick" delay="0">
                  <p:tgtEl>
                    <p:spTgt spid="172045"/>
                  </p:tgtEl>
                </p:cond>
              </p:nextCondLst>
            </p:seq>
            <p:video>
              <p:cMediaNode>
                <p:cTn id="7" fill="hold" display="0">
                  <p:stCondLst>
                    <p:cond delay="indefinite"/>
                  </p:stCondLst>
                  <p:endCondLst>
                    <p:cond evt="onNext" delay="0">
                      <p:tgtEl>
                        <p:sldTgt/>
                      </p:tgtEl>
                    </p:cond>
                    <p:cond evt="onPrev" delay="0">
                      <p:tgtEl>
                        <p:sldTgt/>
                      </p:tgtEl>
                    </p:cond>
                  </p:endCondLst>
                </p:cTn>
                <p:tgtEl>
                  <p:spTgt spid="172045"/>
                </p:tgtEl>
              </p:cMediaNode>
            </p:vide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198659" name="Rectangle 3"/>
          <p:cNvSpPr>
            <a:spLocks noGrp="1" noChangeArrowheads="1"/>
          </p:cNvSpPr>
          <p:nvPr>
            <p:ph type="body" idx="1"/>
          </p:nvPr>
        </p:nvSpPr>
        <p:spPr>
          <a:xfrm>
            <a:off x="1066800" y="1981200"/>
            <a:ext cx="7543800" cy="4876800"/>
          </a:xfrm>
        </p:spPr>
        <p:txBody>
          <a:bodyPr/>
          <a:lstStyle/>
          <a:p>
            <a:pPr eaLnBrk="1" hangingPunct="1">
              <a:buFont typeface="Wingdings" pitchFamily="2" charset="2"/>
              <a:buNone/>
              <a:defRPr/>
            </a:pPr>
            <a:r>
              <a:rPr lang="de-CH" sz="2400" b="1" i="1" dirty="0" smtClean="0"/>
              <a:t>????? Lösungen ????</a:t>
            </a:r>
            <a:r>
              <a:rPr lang="de-CH" dirty="0" smtClean="0"/>
              <a:t/>
            </a:r>
            <a:br>
              <a:rPr lang="de-CH" dirty="0" smtClean="0"/>
            </a:br>
            <a:endParaRPr lang="de-CH" dirty="0" smtClean="0"/>
          </a:p>
          <a:p>
            <a:pPr eaLnBrk="1" hangingPunct="1">
              <a:defRPr/>
            </a:pPr>
            <a:r>
              <a:rPr lang="de-CH" dirty="0" smtClean="0"/>
              <a:t>Auf Störungssuche gehen/RX-Antenne</a:t>
            </a:r>
          </a:p>
          <a:p>
            <a:pPr eaLnBrk="1" hangingPunct="1">
              <a:defRPr/>
            </a:pPr>
            <a:endParaRPr lang="de-CH" dirty="0" smtClean="0"/>
          </a:p>
          <a:p>
            <a:pPr eaLnBrk="1" hangingPunct="1">
              <a:defRPr/>
            </a:pPr>
            <a:endParaRPr lang="de-CH" dirty="0" smtClean="0"/>
          </a:p>
          <a:p>
            <a:pPr eaLnBrk="1" hangingPunct="1">
              <a:defRPr/>
            </a:pPr>
            <a:endParaRPr lang="de-CH" dirty="0" smtClean="0"/>
          </a:p>
          <a:p>
            <a:pPr eaLnBrk="1" hangingPunct="1">
              <a:defRPr/>
            </a:pPr>
            <a:r>
              <a:rPr lang="de-CH" dirty="0" smtClean="0"/>
              <a:t>Portabel-Betrieb</a:t>
            </a:r>
          </a:p>
          <a:p>
            <a:pPr eaLnBrk="1" hangingPunct="1">
              <a:defRPr/>
            </a:pPr>
            <a:r>
              <a:rPr lang="de-CH" dirty="0" smtClean="0">
                <a:solidFill>
                  <a:srgbClr val="FF0000"/>
                </a:solidFill>
              </a:rPr>
              <a:t>Remote-Betrieb</a:t>
            </a:r>
          </a:p>
        </p:txBody>
      </p:sp>
      <p:sp>
        <p:nvSpPr>
          <p:cNvPr id="9113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91140" name="Picture 6" descr="20809491n"/>
          <p:cNvPicPr>
            <a:picLocks noChangeAspect="1" noChangeArrowheads="1"/>
          </p:cNvPicPr>
          <p:nvPr/>
        </p:nvPicPr>
        <p:blipFill>
          <a:blip r:embed="rId2"/>
          <a:srcRect/>
          <a:stretch>
            <a:fillRect/>
          </a:stretch>
        </p:blipFill>
        <p:spPr bwMode="auto">
          <a:xfrm>
            <a:off x="1547813" y="3500438"/>
            <a:ext cx="180975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2755"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smtClean="0"/>
              <a:t>Bekannte Hilfsmittel zur Störungsbeseitigung:</a:t>
            </a:r>
          </a:p>
          <a:p>
            <a:pPr marL="0" indent="0" eaLnBrk="1" hangingPunct="1">
              <a:buFont typeface="Wingdings" pitchFamily="2" charset="2"/>
              <a:buNone/>
              <a:defRPr/>
            </a:pPr>
            <a:endParaRPr lang="de-CH" sz="3600" smtClean="0">
              <a:solidFill>
                <a:srgbClr val="FF0000"/>
              </a:solidFill>
            </a:endParaRPr>
          </a:p>
        </p:txBody>
      </p:sp>
      <p:sp>
        <p:nvSpPr>
          <p:cNvPr id="9216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92164"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92165"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pic>
        <p:nvPicPr>
          <p:cNvPr id="92166" name="Picture 14" descr="diplomatie_200875"/>
          <p:cNvPicPr>
            <a:picLocks noChangeAspect="1" noChangeArrowheads="1"/>
          </p:cNvPicPr>
          <p:nvPr/>
        </p:nvPicPr>
        <p:blipFill>
          <a:blip r:embed="rId2"/>
          <a:srcRect/>
          <a:stretch>
            <a:fillRect/>
          </a:stretch>
        </p:blipFill>
        <p:spPr bwMode="auto">
          <a:xfrm>
            <a:off x="1258888" y="2708275"/>
            <a:ext cx="4752975" cy="3324225"/>
          </a:xfrm>
          <a:prstGeom prst="rect">
            <a:avLst/>
          </a:prstGeom>
          <a:noFill/>
          <a:ln w="9525">
            <a:noFill/>
            <a:miter lim="800000"/>
            <a:headEnd/>
            <a:tailEnd/>
          </a:ln>
        </p:spPr>
      </p:pic>
      <p:sp>
        <p:nvSpPr>
          <p:cNvPr id="92167" name="AutoShape 16"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92168" name="Picture 18" descr="bakom_03">
            <a:hlinkClick r:id="rId3"/>
          </p:cNvPr>
          <p:cNvPicPr>
            <a:picLocks noChangeAspect="1" noChangeArrowheads="1"/>
          </p:cNvPicPr>
          <p:nvPr/>
        </p:nvPicPr>
        <p:blipFill>
          <a:blip r:embed="rId4"/>
          <a:srcRect/>
          <a:stretch>
            <a:fillRect/>
          </a:stretch>
        </p:blipFill>
        <p:spPr bwMode="auto">
          <a:xfrm>
            <a:off x="6227763" y="2708275"/>
            <a:ext cx="2771775" cy="138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199683"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smtClean="0"/>
              <a:t>Im Hause muss beginnen, was blühen soll im Vaterland….</a:t>
            </a:r>
          </a:p>
          <a:p>
            <a:pPr marL="0" indent="0" eaLnBrk="1" hangingPunct="1">
              <a:buFont typeface="Wingdings" pitchFamily="2" charset="2"/>
              <a:buNone/>
              <a:defRPr/>
            </a:pPr>
            <a:endParaRPr lang="de-CH" sz="2400" b="1" i="1" smtClean="0"/>
          </a:p>
          <a:p>
            <a:pPr marL="0" indent="0" eaLnBrk="1" hangingPunct="1">
              <a:buFont typeface="Wingdings" pitchFamily="2" charset="2"/>
              <a:buNone/>
              <a:defRPr/>
            </a:pPr>
            <a:r>
              <a:rPr lang="de-CH" sz="2400" b="1" i="1" smtClean="0"/>
              <a:t>Bevor das BAKOM eingeschaltet wird:</a:t>
            </a:r>
          </a:p>
          <a:p>
            <a:pPr marL="0" indent="0" eaLnBrk="1" hangingPunct="1">
              <a:buFont typeface="Wingdings" pitchFamily="2" charset="2"/>
              <a:buNone/>
              <a:defRPr/>
            </a:pPr>
            <a:endParaRPr lang="de-CH" sz="2400" b="1" i="1" smtClean="0"/>
          </a:p>
          <a:p>
            <a:pPr marL="0" indent="0" eaLnBrk="1" hangingPunct="1">
              <a:buFont typeface="Wingdings" pitchFamily="2" charset="2"/>
              <a:buNone/>
              <a:defRPr/>
            </a:pPr>
            <a:r>
              <a:rPr lang="de-CH" sz="3600" b="1" i="1" smtClean="0">
                <a:solidFill>
                  <a:srgbClr val="FF0000"/>
                </a:solidFill>
              </a:rPr>
              <a:t>Zuerst Störungen im eigenen Umfeld suchen/beseitigen!</a:t>
            </a:r>
            <a:endParaRPr lang="de-CH" sz="3600" smtClean="0">
              <a:solidFill>
                <a:srgbClr val="FF0000"/>
              </a:solidFill>
            </a:endParaRPr>
          </a:p>
        </p:txBody>
      </p:sp>
      <p:sp>
        <p:nvSpPr>
          <p:cNvPr id="93187"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0707"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smtClean="0"/>
              <a:t>Hilfsmittel zur Störungssuche:</a:t>
            </a:r>
          </a:p>
          <a:p>
            <a:pPr marL="0" indent="0" eaLnBrk="1" hangingPunct="1">
              <a:buFont typeface="Wingdings" pitchFamily="2" charset="2"/>
              <a:buNone/>
              <a:defRPr/>
            </a:pPr>
            <a:endParaRPr lang="de-CH" sz="3600" smtClean="0">
              <a:solidFill>
                <a:srgbClr val="FF0000"/>
              </a:solidFill>
            </a:endParaRPr>
          </a:p>
        </p:txBody>
      </p:sp>
      <p:sp>
        <p:nvSpPr>
          <p:cNvPr id="94211"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pic>
        <p:nvPicPr>
          <p:cNvPr id="94212" name="Picture 7" descr="220px-Radio">
            <a:hlinkClick r:id="rId2"/>
          </p:cNvPr>
          <p:cNvPicPr>
            <a:picLocks noChangeAspect="1" noChangeArrowheads="1"/>
          </p:cNvPicPr>
          <p:nvPr/>
        </p:nvPicPr>
        <p:blipFill>
          <a:blip r:embed="rId3"/>
          <a:srcRect/>
          <a:stretch>
            <a:fillRect/>
          </a:stretch>
        </p:blipFill>
        <p:spPr bwMode="auto">
          <a:xfrm>
            <a:off x="1116013" y="2492375"/>
            <a:ext cx="2095500" cy="1752600"/>
          </a:xfrm>
          <a:prstGeom prst="rect">
            <a:avLst/>
          </a:prstGeom>
          <a:noFill/>
          <a:ln w="9525">
            <a:noFill/>
            <a:miter lim="800000"/>
            <a:headEnd/>
            <a:tailEnd/>
          </a:ln>
        </p:spPr>
      </p:pic>
      <p:pic>
        <p:nvPicPr>
          <p:cNvPr id="94213" name="Picture 9" descr="_wsb_172x162_Steckdose+2"/>
          <p:cNvPicPr>
            <a:picLocks noChangeAspect="1" noChangeArrowheads="1"/>
          </p:cNvPicPr>
          <p:nvPr/>
        </p:nvPicPr>
        <p:blipFill>
          <a:blip r:embed="rId4"/>
          <a:srcRect/>
          <a:stretch>
            <a:fillRect/>
          </a:stretch>
        </p:blipFill>
        <p:spPr bwMode="auto">
          <a:xfrm>
            <a:off x="1403350" y="4652963"/>
            <a:ext cx="1638300" cy="1543050"/>
          </a:xfrm>
          <a:prstGeom prst="rect">
            <a:avLst/>
          </a:prstGeom>
          <a:noFill/>
          <a:ln w="9525">
            <a:noFill/>
            <a:miter lim="800000"/>
            <a:headEnd/>
            <a:tailEnd/>
          </a:ln>
        </p:spPr>
      </p:pic>
      <p:sp>
        <p:nvSpPr>
          <p:cNvPr id="94214" name="AutoShape 11"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94215" name="AutoShape 13"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pic>
        <p:nvPicPr>
          <p:cNvPr id="94216" name="Picture 15" descr="tayEti4_grzXLr_sicherung"/>
          <p:cNvPicPr>
            <a:picLocks noChangeAspect="1" noChangeArrowheads="1"/>
          </p:cNvPicPr>
          <p:nvPr/>
        </p:nvPicPr>
        <p:blipFill>
          <a:blip r:embed="rId5"/>
          <a:srcRect/>
          <a:stretch>
            <a:fillRect/>
          </a:stretch>
        </p:blipFill>
        <p:spPr bwMode="auto">
          <a:xfrm>
            <a:off x="6084888" y="2349500"/>
            <a:ext cx="3059112" cy="2027238"/>
          </a:xfrm>
          <a:prstGeom prst="rect">
            <a:avLst/>
          </a:prstGeom>
          <a:noFill/>
          <a:ln w="9525">
            <a:noFill/>
            <a:miter lim="800000"/>
            <a:headEnd/>
            <a:tailEnd/>
          </a:ln>
        </p:spPr>
      </p:pic>
      <p:pic>
        <p:nvPicPr>
          <p:cNvPr id="94217" name="Picture 17" descr="sherlock-holmes"/>
          <p:cNvPicPr>
            <a:picLocks noChangeAspect="1" noChangeArrowheads="1"/>
          </p:cNvPicPr>
          <p:nvPr/>
        </p:nvPicPr>
        <p:blipFill>
          <a:blip r:embed="rId6"/>
          <a:srcRect/>
          <a:stretch>
            <a:fillRect/>
          </a:stretch>
        </p:blipFill>
        <p:spPr bwMode="auto">
          <a:xfrm>
            <a:off x="3708400" y="3500438"/>
            <a:ext cx="2016125" cy="2016125"/>
          </a:xfrm>
          <a:prstGeom prst="rect">
            <a:avLst/>
          </a:prstGeom>
          <a:noFill/>
          <a:ln w="9525">
            <a:noFill/>
            <a:miter lim="800000"/>
            <a:headEnd/>
            <a:tailEnd/>
          </a:ln>
        </p:spPr>
      </p:pic>
      <p:pic>
        <p:nvPicPr>
          <p:cNvPr id="94218" name="Picture 19" descr="Uhr_prep1"/>
          <p:cNvPicPr>
            <a:picLocks noChangeAspect="1" noChangeArrowheads="1"/>
          </p:cNvPicPr>
          <p:nvPr/>
        </p:nvPicPr>
        <p:blipFill>
          <a:blip r:embed="rId7"/>
          <a:srcRect/>
          <a:stretch>
            <a:fillRect/>
          </a:stretch>
        </p:blipFill>
        <p:spPr bwMode="auto">
          <a:xfrm>
            <a:off x="6084888" y="4581525"/>
            <a:ext cx="1990725"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9923"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dirty="0" smtClean="0"/>
              <a:t>Eruierte üble Störer:</a:t>
            </a:r>
          </a:p>
          <a:p>
            <a:pPr marL="0" indent="0" eaLnBrk="1" hangingPunct="1">
              <a:buFont typeface="Wingdings" pitchFamily="2" charset="2"/>
              <a:buNone/>
              <a:defRPr/>
            </a:pPr>
            <a:r>
              <a:rPr lang="de-CH" sz="2400" dirty="0" smtClean="0">
                <a:solidFill>
                  <a:srgbClr val="FF0000"/>
                </a:solidFill>
              </a:rPr>
              <a:t>Netzwerk- und USB-Kabel </a:t>
            </a:r>
          </a:p>
          <a:p>
            <a:pPr marL="0" indent="0" eaLnBrk="1" hangingPunct="1">
              <a:buFont typeface="Wingdings" pitchFamily="2" charset="2"/>
              <a:buNone/>
              <a:defRPr/>
            </a:pPr>
            <a:r>
              <a:rPr lang="de-CH" sz="2400" dirty="0" smtClean="0">
                <a:solidFill>
                  <a:srgbClr val="FF0000"/>
                </a:solidFill>
              </a:rPr>
              <a:t>(nicht geschirmt) USB-Hubs und </a:t>
            </a:r>
            <a:r>
              <a:rPr lang="de-CH" sz="2400" dirty="0" err="1" smtClean="0">
                <a:solidFill>
                  <a:srgbClr val="FF0000"/>
                </a:solidFill>
              </a:rPr>
              <a:t>Steckernetzteile</a:t>
            </a:r>
            <a:endParaRPr lang="de-CH" sz="2400" dirty="0" smtClean="0">
              <a:solidFill>
                <a:srgbClr val="FF0000"/>
              </a:solidFill>
            </a:endParaRPr>
          </a:p>
          <a:p>
            <a:pPr marL="0" indent="0" eaLnBrk="1" hangingPunct="1">
              <a:buFont typeface="Wingdings" pitchFamily="2" charset="2"/>
              <a:buNone/>
              <a:defRPr/>
            </a:pPr>
            <a:r>
              <a:rPr lang="de-CH" sz="2400" dirty="0" smtClean="0">
                <a:solidFill>
                  <a:srgbClr val="FF0000"/>
                </a:solidFill>
              </a:rPr>
              <a:t/>
            </a:r>
            <a:br>
              <a:rPr lang="de-CH" sz="2400" dirty="0" smtClean="0">
                <a:solidFill>
                  <a:srgbClr val="FF0000"/>
                </a:solidFill>
              </a:rPr>
            </a:br>
            <a:r>
              <a:rPr lang="de-CH" sz="2400" dirty="0" smtClean="0">
                <a:solidFill>
                  <a:srgbClr val="FF0000"/>
                </a:solidFill>
              </a:rPr>
              <a:t>Wasserenthärtungsanlage </a:t>
            </a:r>
            <a:r>
              <a:rPr lang="de-CH" sz="2400" dirty="0" err="1" smtClean="0">
                <a:solidFill>
                  <a:srgbClr val="FF0000"/>
                </a:solidFill>
              </a:rPr>
              <a:t>Argonit</a:t>
            </a:r>
            <a:endParaRPr lang="de-CH" sz="2400" dirty="0" smtClean="0">
              <a:solidFill>
                <a:srgbClr val="FF0000"/>
              </a:solidFill>
            </a:endParaRPr>
          </a:p>
          <a:p>
            <a:pPr marL="0" indent="0" eaLnBrk="1" hangingPunct="1">
              <a:buFont typeface="Wingdings" pitchFamily="2" charset="2"/>
              <a:buNone/>
              <a:defRPr/>
            </a:pPr>
            <a:r>
              <a:rPr lang="de-CH" sz="2400" dirty="0" smtClean="0">
                <a:solidFill>
                  <a:srgbClr val="FF0000"/>
                </a:solidFill>
              </a:rPr>
              <a:t>(auf HF-Basis, deckt </a:t>
            </a:r>
          </a:p>
          <a:p>
            <a:pPr marL="0" indent="0" eaLnBrk="1" hangingPunct="1">
              <a:buFont typeface="Wingdings" pitchFamily="2" charset="2"/>
              <a:buNone/>
              <a:defRPr/>
            </a:pPr>
            <a:r>
              <a:rPr lang="de-CH" sz="2400" dirty="0" smtClean="0">
                <a:solidFill>
                  <a:srgbClr val="FF0000"/>
                </a:solidFill>
              </a:rPr>
              <a:t>Low-Bands völlig zu!)</a:t>
            </a:r>
          </a:p>
          <a:p>
            <a:pPr marL="0" indent="0" eaLnBrk="1" hangingPunct="1">
              <a:buFont typeface="Wingdings" pitchFamily="2" charset="2"/>
              <a:buNone/>
              <a:defRPr/>
            </a:pPr>
            <a:r>
              <a:rPr lang="de-CH" sz="2400" dirty="0" smtClean="0">
                <a:solidFill>
                  <a:srgbClr val="FF0000"/>
                </a:solidFill>
              </a:rPr>
              <a:t/>
            </a:r>
            <a:br>
              <a:rPr lang="de-CH" sz="2400" dirty="0" smtClean="0">
                <a:solidFill>
                  <a:srgbClr val="FF0000"/>
                </a:solidFill>
              </a:rPr>
            </a:br>
            <a:r>
              <a:rPr lang="de-CH" sz="2400" dirty="0" smtClean="0">
                <a:solidFill>
                  <a:srgbClr val="FF0000"/>
                </a:solidFill>
              </a:rPr>
              <a:t>VDSL-Müll-Modems Swisscom</a:t>
            </a:r>
          </a:p>
          <a:p>
            <a:pPr marL="0" indent="0" eaLnBrk="1" hangingPunct="1">
              <a:buFont typeface="Wingdings" pitchFamily="2" charset="2"/>
              <a:buNone/>
              <a:defRPr/>
            </a:pPr>
            <a:r>
              <a:rPr lang="de-CH" sz="2400" dirty="0" smtClean="0">
                <a:solidFill>
                  <a:srgbClr val="FF0000"/>
                </a:solidFill>
              </a:rPr>
              <a:t>(ca. 800 Träger von 8-17MHz!)</a:t>
            </a:r>
          </a:p>
          <a:p>
            <a:pPr marL="0" indent="0" eaLnBrk="1" hangingPunct="1">
              <a:buFont typeface="Wingdings" pitchFamily="2" charset="2"/>
              <a:buNone/>
              <a:defRPr/>
            </a:pPr>
            <a:r>
              <a:rPr lang="de-CH" sz="2400" dirty="0" smtClean="0">
                <a:solidFill>
                  <a:srgbClr val="FF0000"/>
                </a:solidFill>
              </a:rPr>
              <a:t>Bei Störungen </a:t>
            </a:r>
            <a:r>
              <a:rPr lang="de-CH" sz="2400" dirty="0" err="1" smtClean="0">
                <a:solidFill>
                  <a:srgbClr val="FF0000"/>
                </a:solidFill>
              </a:rPr>
              <a:t>Notching</a:t>
            </a:r>
            <a:r>
              <a:rPr lang="de-CH" sz="2400" dirty="0" smtClean="0">
                <a:solidFill>
                  <a:srgbClr val="FF0000"/>
                </a:solidFill>
              </a:rPr>
              <a:t> möglich!</a:t>
            </a:r>
          </a:p>
        </p:txBody>
      </p:sp>
      <p:sp>
        <p:nvSpPr>
          <p:cNvPr id="9523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95236"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95237"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pic>
        <p:nvPicPr>
          <p:cNvPr id="95238" name="Picture 14" descr="Argonit"/>
          <p:cNvPicPr>
            <a:picLocks noChangeAspect="1" noChangeArrowheads="1"/>
          </p:cNvPicPr>
          <p:nvPr/>
        </p:nvPicPr>
        <p:blipFill>
          <a:blip r:embed="rId2"/>
          <a:srcRect/>
          <a:stretch>
            <a:fillRect/>
          </a:stretch>
        </p:blipFill>
        <p:spPr bwMode="auto">
          <a:xfrm>
            <a:off x="6156325" y="3429000"/>
            <a:ext cx="2274888" cy="1343025"/>
          </a:xfrm>
          <a:prstGeom prst="rect">
            <a:avLst/>
          </a:prstGeom>
          <a:noFill/>
          <a:ln w="9525">
            <a:noFill/>
            <a:miter lim="800000"/>
            <a:headEnd/>
            <a:tailEnd/>
          </a:ln>
        </p:spPr>
      </p:pic>
      <p:pic>
        <p:nvPicPr>
          <p:cNvPr id="95239" name="Picture 16" descr="swisscom-vdsl-modem-router-centro-grande-mit-garantie"/>
          <p:cNvPicPr>
            <a:picLocks noChangeAspect="1" noChangeArrowheads="1"/>
          </p:cNvPicPr>
          <p:nvPr/>
        </p:nvPicPr>
        <p:blipFill>
          <a:blip r:embed="rId3"/>
          <a:srcRect/>
          <a:stretch>
            <a:fillRect/>
          </a:stretch>
        </p:blipFill>
        <p:spPr bwMode="auto">
          <a:xfrm>
            <a:off x="6156325" y="5013325"/>
            <a:ext cx="2232025" cy="1674813"/>
          </a:xfrm>
          <a:prstGeom prst="rect">
            <a:avLst/>
          </a:prstGeom>
          <a:noFill/>
          <a:ln w="9525">
            <a:noFill/>
            <a:miter lim="800000"/>
            <a:headEnd/>
            <a:tailEnd/>
          </a:ln>
        </p:spPr>
      </p:pic>
      <p:pic>
        <p:nvPicPr>
          <p:cNvPr id="95240" name="Picture 18" descr="Netzwerkkabel RJ45-RJ45"/>
          <p:cNvPicPr>
            <a:picLocks noChangeAspect="1" noChangeArrowheads="1"/>
          </p:cNvPicPr>
          <p:nvPr/>
        </p:nvPicPr>
        <p:blipFill>
          <a:blip r:embed="rId4"/>
          <a:srcRect/>
          <a:stretch>
            <a:fillRect/>
          </a:stretch>
        </p:blipFill>
        <p:spPr bwMode="auto">
          <a:xfrm>
            <a:off x="6156325" y="1844675"/>
            <a:ext cx="12954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a:lstStyle/>
          <a:p>
            <a:pPr eaLnBrk="1" hangingPunct="1">
              <a:defRPr/>
            </a:pPr>
            <a:r>
              <a:rPr lang="de-DE" sz="2400" dirty="0">
                <a:solidFill>
                  <a:srgbClr val="EAEAEA"/>
                </a:solidFill>
              </a:rPr>
              <a:t>Störer und Gestörte – rechtliche Lage</a:t>
            </a:r>
            <a:endParaRPr lang="de-DE" dirty="0" smtClean="0"/>
          </a:p>
        </p:txBody>
      </p:sp>
      <p:sp>
        <p:nvSpPr>
          <p:cNvPr id="209923" name="Rectangle 3"/>
          <p:cNvSpPr>
            <a:spLocks noGrp="1" noChangeArrowheads="1"/>
          </p:cNvSpPr>
          <p:nvPr>
            <p:ph type="body" idx="4294967295"/>
          </p:nvPr>
        </p:nvSpPr>
        <p:spPr>
          <a:xfrm>
            <a:off x="1042988" y="1981200"/>
            <a:ext cx="7543800" cy="4876800"/>
          </a:xfrm>
        </p:spPr>
        <p:txBody>
          <a:bodyPr/>
          <a:lstStyle/>
          <a:p>
            <a:pPr marL="0" indent="0" eaLnBrk="1" hangingPunct="1">
              <a:buFont typeface="Wingdings" pitchFamily="2" charset="2"/>
              <a:buNone/>
            </a:pPr>
            <a:r>
              <a:rPr lang="de-CH" sz="2400" b="1" i="1" smtClean="0"/>
              <a:t>Eruierte üble Störer (2):</a:t>
            </a:r>
          </a:p>
          <a:p>
            <a:pPr marL="0" indent="0" eaLnBrk="1" hangingPunct="1">
              <a:buFont typeface="Wingdings" pitchFamily="2" charset="2"/>
              <a:buNone/>
            </a:pPr>
            <a:endParaRPr lang="de-CH" sz="2400" smtClean="0">
              <a:solidFill>
                <a:srgbClr val="FF0000"/>
              </a:solidFill>
            </a:endParaRPr>
          </a:p>
          <a:p>
            <a:pPr marL="0" indent="0" eaLnBrk="1" hangingPunct="1">
              <a:buFont typeface="Wingdings" pitchFamily="2" charset="2"/>
              <a:buNone/>
            </a:pPr>
            <a:r>
              <a:rPr lang="de-CH" sz="2400" smtClean="0">
                <a:solidFill>
                  <a:srgbClr val="FF0000"/>
                </a:solidFill>
                <a:hlinkClick r:id="rId2" action="ppaction://hlinkfile"/>
              </a:rPr>
              <a:t>VDSL (falsche Installationsanweisung Swisscom)</a:t>
            </a:r>
            <a:endParaRPr lang="de-CH" sz="2400" smtClean="0">
              <a:solidFill>
                <a:srgbClr val="FF0000"/>
              </a:solidFill>
            </a:endParaRPr>
          </a:p>
          <a:p>
            <a:pPr marL="0" indent="0" eaLnBrk="1" hangingPunct="1">
              <a:buFont typeface="Wingdings" pitchFamily="2" charset="2"/>
              <a:buNone/>
            </a:pPr>
            <a:r>
              <a:rPr lang="de-CH" sz="2400" smtClean="0">
                <a:solidFill>
                  <a:srgbClr val="FF0000"/>
                </a:solidFill>
              </a:rPr>
              <a:t/>
            </a:r>
            <a:br>
              <a:rPr lang="de-CH" sz="2400" smtClean="0">
                <a:solidFill>
                  <a:srgbClr val="FF0000"/>
                </a:solidFill>
              </a:rPr>
            </a:br>
            <a:r>
              <a:rPr lang="de-CH" sz="2400" smtClean="0">
                <a:solidFill>
                  <a:srgbClr val="FF0000"/>
                </a:solidFill>
              </a:rPr>
              <a:t>WLAN-Router/Modem-Cablecom (Störungen auf 3.6 MHz)</a:t>
            </a:r>
          </a:p>
          <a:p>
            <a:pPr marL="0" indent="0" eaLnBrk="1" hangingPunct="1">
              <a:buFont typeface="Wingdings" pitchFamily="2" charset="2"/>
              <a:buNone/>
            </a:pPr>
            <a:endParaRPr lang="de-CH" sz="2400" smtClean="0">
              <a:solidFill>
                <a:srgbClr val="FF0000"/>
              </a:solidFill>
            </a:endParaRPr>
          </a:p>
          <a:p>
            <a:pPr marL="0" indent="0" eaLnBrk="1" hangingPunct="1">
              <a:buFont typeface="Wingdings" pitchFamily="2" charset="2"/>
              <a:buNone/>
            </a:pPr>
            <a:r>
              <a:rPr lang="de-CH" sz="2400" smtClean="0">
                <a:solidFill>
                  <a:srgbClr val="FF0000"/>
                </a:solidFill>
                <a:hlinkClick r:id="rId3" action="ppaction://hlinkfile"/>
              </a:rPr>
              <a:t>Energiesparlampen/LED-Lampen/Vorschaltgeräte für Halogen-Beleuchtungen</a:t>
            </a:r>
            <a:endParaRPr lang="de-CH" sz="2400" smtClean="0">
              <a:solidFill>
                <a:srgbClr val="FF0000"/>
              </a:solidFill>
            </a:endParaRPr>
          </a:p>
        </p:txBody>
      </p:sp>
      <p:sp>
        <p:nvSpPr>
          <p:cNvPr id="105477" name="AutoShape 8"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105478" name="AutoShape 9"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de-DE" sz="2400" dirty="0" smtClean="0">
                <a:solidFill>
                  <a:srgbClr val="EAEAEA"/>
                </a:solidFill>
              </a:rPr>
              <a:t>Störer </a:t>
            </a:r>
            <a:r>
              <a:rPr lang="de-DE" sz="2400" dirty="0">
                <a:solidFill>
                  <a:srgbClr val="EAEAEA"/>
                </a:solidFill>
              </a:rPr>
              <a:t>und Gestörte – rechtliche Lage</a:t>
            </a:r>
            <a:endParaRPr lang="de-DE" dirty="0" smtClean="0"/>
          </a:p>
        </p:txBody>
      </p:sp>
      <p:sp>
        <p:nvSpPr>
          <p:cNvPr id="203779"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dirty="0" smtClean="0"/>
              <a:t>Technische Hilfsmittel zur Störungsbeseitigung:</a:t>
            </a:r>
          </a:p>
          <a:p>
            <a:pPr marL="0" indent="0" eaLnBrk="1" hangingPunct="1">
              <a:buFont typeface="Wingdings" pitchFamily="2" charset="2"/>
              <a:buNone/>
              <a:defRPr/>
            </a:pPr>
            <a:r>
              <a:rPr lang="de-CH" sz="3600" dirty="0" smtClean="0">
                <a:solidFill>
                  <a:srgbClr val="FF0000"/>
                </a:solidFill>
              </a:rPr>
              <a:t>Das kleine 1x1 der EMV-Massnahmen:</a:t>
            </a:r>
          </a:p>
          <a:p>
            <a:pPr marL="0" indent="0" eaLnBrk="1" hangingPunct="1">
              <a:defRPr/>
            </a:pPr>
            <a:r>
              <a:rPr lang="de-CH" sz="3600" dirty="0" smtClean="0">
                <a:solidFill>
                  <a:srgbClr val="FF0000"/>
                </a:solidFill>
              </a:rPr>
              <a:t>Erden</a:t>
            </a:r>
          </a:p>
          <a:p>
            <a:pPr marL="0" indent="0" eaLnBrk="1" hangingPunct="1">
              <a:defRPr/>
            </a:pPr>
            <a:r>
              <a:rPr lang="de-CH" sz="3600" dirty="0" smtClean="0">
                <a:solidFill>
                  <a:srgbClr val="FF0000"/>
                </a:solidFill>
              </a:rPr>
              <a:t>Abschirmen/Trennen/Verdrillen</a:t>
            </a:r>
          </a:p>
          <a:p>
            <a:pPr marL="0" indent="0" eaLnBrk="1" hangingPunct="1">
              <a:defRPr/>
            </a:pPr>
            <a:r>
              <a:rPr lang="de-CH" sz="3600" dirty="0" smtClean="0">
                <a:solidFill>
                  <a:srgbClr val="FF0000"/>
                </a:solidFill>
              </a:rPr>
              <a:t>Filtern</a:t>
            </a:r>
          </a:p>
          <a:p>
            <a:pPr marL="0" indent="0" eaLnBrk="1" hangingPunct="1">
              <a:defRPr/>
            </a:pPr>
            <a:r>
              <a:rPr lang="de-CH" sz="3600" dirty="0" smtClean="0">
                <a:solidFill>
                  <a:srgbClr val="FF0000"/>
                </a:solidFill>
              </a:rPr>
              <a:t>Abschalten/</a:t>
            </a:r>
            <a:r>
              <a:rPr lang="de-CH" sz="3600" dirty="0" err="1" smtClean="0">
                <a:solidFill>
                  <a:srgbClr val="FF0000"/>
                </a:solidFill>
              </a:rPr>
              <a:t>Notchen</a:t>
            </a:r>
            <a:endParaRPr lang="de-CH" sz="3600" dirty="0" smtClean="0">
              <a:solidFill>
                <a:srgbClr val="FF0000"/>
              </a:solidFill>
            </a:endParaRPr>
          </a:p>
        </p:txBody>
      </p:sp>
      <p:sp>
        <p:nvSpPr>
          <p:cNvPr id="9625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96260"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96261"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96262" name="AutoShape 9"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04803"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smtClean="0"/>
              <a:t>Technische Hilfsmittel zur Störungsbeseitigung:</a:t>
            </a:r>
          </a:p>
          <a:p>
            <a:pPr marL="0" indent="0" eaLnBrk="1" hangingPunct="1">
              <a:buFont typeface="Wingdings" pitchFamily="2" charset="2"/>
              <a:buNone/>
              <a:defRPr/>
            </a:pPr>
            <a:r>
              <a:rPr lang="de-CH" sz="2400" b="1" i="1" smtClean="0">
                <a:solidFill>
                  <a:srgbClr val="FF0000"/>
                </a:solidFill>
              </a:rPr>
              <a:t>Beispiele Erdung</a:t>
            </a: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p:txBody>
      </p:sp>
      <p:sp>
        <p:nvSpPr>
          <p:cNvPr id="97283"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97284"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97285"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97286"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97287"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pic>
        <p:nvPicPr>
          <p:cNvPr id="97288" name="Picture 10" descr="horchposten 016"/>
          <p:cNvPicPr>
            <a:picLocks noChangeAspect="1" noChangeArrowheads="1"/>
          </p:cNvPicPr>
          <p:nvPr/>
        </p:nvPicPr>
        <p:blipFill>
          <a:blip r:embed="rId3"/>
          <a:srcRect/>
          <a:stretch>
            <a:fillRect/>
          </a:stretch>
        </p:blipFill>
        <p:spPr bwMode="auto">
          <a:xfrm>
            <a:off x="1116013" y="3284538"/>
            <a:ext cx="3167062" cy="2341562"/>
          </a:xfrm>
          <a:prstGeom prst="rect">
            <a:avLst/>
          </a:prstGeom>
          <a:noFill/>
          <a:ln w="9525">
            <a:noFill/>
            <a:miter lim="800000"/>
            <a:headEnd/>
            <a:tailEnd/>
          </a:ln>
        </p:spPr>
      </p:pic>
      <p:pic>
        <p:nvPicPr>
          <p:cNvPr id="97289" name="Picture 12" descr="ferritehill"/>
          <p:cNvPicPr>
            <a:picLocks noChangeAspect="1" noChangeArrowheads="1"/>
          </p:cNvPicPr>
          <p:nvPr/>
        </p:nvPicPr>
        <p:blipFill>
          <a:blip r:embed="rId4"/>
          <a:srcRect/>
          <a:stretch>
            <a:fillRect/>
          </a:stretch>
        </p:blipFill>
        <p:spPr bwMode="auto">
          <a:xfrm>
            <a:off x="4572000" y="3284538"/>
            <a:ext cx="3024188"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de-CH" smtClean="0"/>
              <a:t/>
            </a:r>
            <a:br>
              <a:rPr lang="de-CH" smtClean="0"/>
            </a:br>
            <a:r>
              <a:rPr lang="de-CH" smtClean="0"/>
              <a:t> </a:t>
            </a:r>
          </a:p>
        </p:txBody>
      </p:sp>
      <p:sp>
        <p:nvSpPr>
          <p:cNvPr id="206851" name="Rectangle 3"/>
          <p:cNvSpPr>
            <a:spLocks noGrp="1" noChangeArrowheads="1"/>
          </p:cNvSpPr>
          <p:nvPr>
            <p:ph type="body" idx="1"/>
          </p:nvPr>
        </p:nvSpPr>
        <p:spPr>
          <a:xfrm>
            <a:off x="1042988" y="1700213"/>
            <a:ext cx="7543800" cy="4876800"/>
          </a:xfrm>
        </p:spPr>
        <p:txBody>
          <a:bodyPr/>
          <a:lstStyle/>
          <a:p>
            <a:pPr marL="452438" indent="-452438" eaLnBrk="1" hangingPunct="1">
              <a:buFont typeface="Wingdings" pitchFamily="2" charset="2"/>
              <a:buNone/>
              <a:defRPr/>
            </a:pPr>
            <a:r>
              <a:rPr lang="de-CH" sz="2400" b="1" i="1" smtClean="0"/>
              <a:t>Technische Hilfsmittel zur Störungsbeseitigung:</a:t>
            </a:r>
          </a:p>
          <a:p>
            <a:pPr marL="452438" indent="-452438" eaLnBrk="1" hangingPunct="1">
              <a:buFont typeface="Wingdings" pitchFamily="2" charset="2"/>
              <a:buNone/>
              <a:defRPr/>
            </a:pPr>
            <a:r>
              <a:rPr lang="de-CH" sz="2400" b="1" i="1" smtClean="0">
                <a:solidFill>
                  <a:srgbClr val="FF0000"/>
                </a:solidFill>
              </a:rPr>
              <a:t>Beispiele Filter</a:t>
            </a:r>
          </a:p>
          <a:p>
            <a:pPr marL="452438" indent="-452438" eaLnBrk="1" hangingPunct="1">
              <a:buFont typeface="Wingdings" pitchFamily="2" charset="2"/>
              <a:buNone/>
              <a:defRPr/>
            </a:pPr>
            <a:endParaRPr lang="de-CH" sz="2800" b="1" i="1" smtClean="0">
              <a:solidFill>
                <a:srgbClr val="FF0000"/>
              </a:solidFill>
            </a:endParaRPr>
          </a:p>
          <a:p>
            <a:pPr marL="452438" indent="-452438" eaLnBrk="1" hangingPunct="1">
              <a:buFont typeface="Wingdings" pitchFamily="2" charset="2"/>
              <a:buNone/>
              <a:defRPr/>
            </a:pPr>
            <a:endParaRPr lang="de-CH" sz="2000" smtClean="0"/>
          </a:p>
        </p:txBody>
      </p:sp>
      <p:sp>
        <p:nvSpPr>
          <p:cNvPr id="16388" name="Text Box 4"/>
          <p:cNvSpPr txBox="1">
            <a:spLocks noChangeArrowheads="1"/>
          </p:cNvSpPr>
          <p:nvPr/>
        </p:nvSpPr>
        <p:spPr bwMode="auto">
          <a:xfrm>
            <a:off x="900113" y="765175"/>
            <a:ext cx="7921625" cy="461963"/>
          </a:xfrm>
          <a:prstGeom prst="rect">
            <a:avLst/>
          </a:prstGeom>
          <a:noFill/>
          <a:ln>
            <a:noFill/>
          </a:ln>
          <a:effectLs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r>
              <a:rPr lang="de-DE" sz="2400" b="1" kern="0" dirty="0">
                <a:solidFill>
                  <a:srgbClr val="EAEAEA"/>
                </a:solidFill>
                <a:effectLst>
                  <a:outerShdw blurRad="38100" dist="38100" dir="2700000" algn="tl">
                    <a:srgbClr val="000000"/>
                  </a:outerShdw>
                </a:effectLst>
                <a:latin typeface="Tahoma"/>
                <a:ea typeface="+mj-ea"/>
                <a:cs typeface="+mj-cs"/>
              </a:rPr>
              <a:t>Störer und Gestörte – rechtliche Lage</a:t>
            </a:r>
            <a:endParaRPr lang="de-CH" dirty="0"/>
          </a:p>
        </p:txBody>
      </p:sp>
      <p:sp>
        <p:nvSpPr>
          <p:cNvPr id="98308" name="Text Box 5"/>
          <p:cNvSpPr txBox="1">
            <a:spLocks noChangeArrowheads="1"/>
          </p:cNvSpPr>
          <p:nvPr/>
        </p:nvSpPr>
        <p:spPr bwMode="auto">
          <a:xfrm>
            <a:off x="1116013" y="2852738"/>
            <a:ext cx="1079500" cy="366712"/>
          </a:xfrm>
          <a:prstGeom prst="rect">
            <a:avLst/>
          </a:prstGeom>
          <a:noFill/>
          <a:ln w="9525">
            <a:noFill/>
            <a:miter lim="800000"/>
            <a:headEnd/>
            <a:tailEnd/>
          </a:ln>
        </p:spPr>
        <p:txBody>
          <a:bodyPr>
            <a:spAutoFit/>
          </a:bodyPr>
          <a:lstStyle/>
          <a:p>
            <a:pPr>
              <a:spcBef>
                <a:spcPct val="50000"/>
              </a:spcBef>
            </a:pPr>
            <a:endParaRPr lang="en-GB"/>
          </a:p>
        </p:txBody>
      </p:sp>
      <p:sp>
        <p:nvSpPr>
          <p:cNvPr id="98309" name="Text Box 6"/>
          <p:cNvSpPr txBox="1">
            <a:spLocks noChangeArrowheads="1"/>
          </p:cNvSpPr>
          <p:nvPr/>
        </p:nvSpPr>
        <p:spPr bwMode="auto">
          <a:xfrm>
            <a:off x="3635375" y="6524625"/>
            <a:ext cx="2160588" cy="366713"/>
          </a:xfrm>
          <a:prstGeom prst="rect">
            <a:avLst/>
          </a:prstGeom>
          <a:noFill/>
          <a:ln w="9525">
            <a:noFill/>
            <a:miter lim="800000"/>
            <a:headEnd/>
            <a:tailEnd/>
          </a:ln>
        </p:spPr>
        <p:txBody>
          <a:bodyPr>
            <a:spAutoFit/>
          </a:bodyPr>
          <a:lstStyle/>
          <a:p>
            <a:pPr>
              <a:spcBef>
                <a:spcPct val="50000"/>
              </a:spcBef>
            </a:pPr>
            <a:endParaRPr lang="en-GB"/>
          </a:p>
        </p:txBody>
      </p:sp>
      <p:sp>
        <p:nvSpPr>
          <p:cNvPr id="98310" name="Rectangle 7"/>
          <p:cNvSpPr>
            <a:spLocks noChangeArrowheads="1"/>
          </p:cNvSpPr>
          <p:nvPr/>
        </p:nvSpPr>
        <p:spPr bwMode="auto">
          <a:xfrm>
            <a:off x="1187450" y="3840163"/>
            <a:ext cx="1800225" cy="915987"/>
          </a:xfrm>
          <a:prstGeom prst="rect">
            <a:avLst/>
          </a:prstGeom>
          <a:noFill/>
          <a:ln w="9525">
            <a:noFill/>
            <a:miter lim="800000"/>
            <a:headEnd/>
            <a:tailEnd/>
          </a:ln>
        </p:spPr>
        <p:txBody>
          <a:bodyPr anchor="ctr">
            <a:spAutoFit/>
          </a:bodyPr>
          <a:lstStyle/>
          <a:p>
            <a:r>
              <a:rPr lang="de-CH"/>
              <a:t>Amidon FT-240-77 – 8 Windings</a:t>
            </a:r>
          </a:p>
        </p:txBody>
      </p:sp>
      <p:pic>
        <p:nvPicPr>
          <p:cNvPr id="98311" name="Picture 8" descr="83224-big">
            <a:hlinkClick r:id="rId2"/>
          </p:cNvPr>
          <p:cNvPicPr>
            <a:picLocks noChangeAspect="1" noChangeArrowheads="1"/>
          </p:cNvPicPr>
          <p:nvPr/>
        </p:nvPicPr>
        <p:blipFill>
          <a:blip r:embed="rId3"/>
          <a:srcRect/>
          <a:stretch>
            <a:fillRect/>
          </a:stretch>
        </p:blipFill>
        <p:spPr bwMode="auto">
          <a:xfrm>
            <a:off x="1258888" y="2636838"/>
            <a:ext cx="925512" cy="982662"/>
          </a:xfrm>
          <a:prstGeom prst="rect">
            <a:avLst/>
          </a:prstGeom>
          <a:noFill/>
          <a:ln w="9525">
            <a:noFill/>
            <a:miter lim="800000"/>
            <a:headEnd/>
            <a:tailEnd/>
          </a:ln>
        </p:spPr>
      </p:pic>
      <p:pic>
        <p:nvPicPr>
          <p:cNvPr id="98312" name="Picture 9" descr="rotatorline"/>
          <p:cNvPicPr>
            <a:picLocks noChangeAspect="1" noChangeArrowheads="1"/>
          </p:cNvPicPr>
          <p:nvPr/>
        </p:nvPicPr>
        <p:blipFill>
          <a:blip r:embed="rId4"/>
          <a:srcRect/>
          <a:stretch>
            <a:fillRect/>
          </a:stretch>
        </p:blipFill>
        <p:spPr bwMode="auto">
          <a:xfrm>
            <a:off x="3492500" y="2636838"/>
            <a:ext cx="1368425" cy="1031875"/>
          </a:xfrm>
          <a:prstGeom prst="rect">
            <a:avLst/>
          </a:prstGeom>
          <a:noFill/>
          <a:ln w="9525">
            <a:noFill/>
            <a:miter lim="800000"/>
            <a:headEnd/>
            <a:tailEnd/>
          </a:ln>
        </p:spPr>
      </p:pic>
      <p:sp>
        <p:nvSpPr>
          <p:cNvPr id="98313" name="Rectangle 10"/>
          <p:cNvSpPr>
            <a:spLocks noChangeArrowheads="1"/>
          </p:cNvSpPr>
          <p:nvPr/>
        </p:nvSpPr>
        <p:spPr bwMode="auto">
          <a:xfrm>
            <a:off x="2771775" y="3933825"/>
            <a:ext cx="3024188" cy="915988"/>
          </a:xfrm>
          <a:prstGeom prst="rect">
            <a:avLst/>
          </a:prstGeom>
          <a:noFill/>
          <a:ln w="9525">
            <a:noFill/>
            <a:miter lim="800000"/>
            <a:headEnd/>
            <a:tailEnd/>
          </a:ln>
        </p:spPr>
        <p:txBody>
          <a:bodyPr anchor="ctr">
            <a:spAutoFit/>
          </a:bodyPr>
          <a:lstStyle/>
          <a:p>
            <a:r>
              <a:rPr lang="de-CH"/>
              <a:t>Line Filter Antenna-Rotor</a:t>
            </a:r>
          </a:p>
          <a:p>
            <a:r>
              <a:rPr lang="de-CH"/>
              <a:t>www.iceradioproducts.com Model 348</a:t>
            </a:r>
          </a:p>
        </p:txBody>
      </p:sp>
      <p:sp>
        <p:nvSpPr>
          <p:cNvPr id="98314" name="Rectangle 12"/>
          <p:cNvSpPr>
            <a:spLocks noChangeArrowheads="1"/>
          </p:cNvSpPr>
          <p:nvPr/>
        </p:nvSpPr>
        <p:spPr bwMode="auto">
          <a:xfrm>
            <a:off x="5867400" y="4071938"/>
            <a:ext cx="3024188" cy="641350"/>
          </a:xfrm>
          <a:prstGeom prst="rect">
            <a:avLst/>
          </a:prstGeom>
          <a:noFill/>
          <a:ln w="9525">
            <a:noFill/>
            <a:miter lim="800000"/>
            <a:headEnd/>
            <a:tailEnd/>
          </a:ln>
        </p:spPr>
        <p:txBody>
          <a:bodyPr anchor="ctr">
            <a:spAutoFit/>
          </a:bodyPr>
          <a:lstStyle/>
          <a:p>
            <a:r>
              <a:rPr lang="de-CH"/>
              <a:t>Netzfilter Schaffner 80dB@150kHz</a:t>
            </a:r>
          </a:p>
        </p:txBody>
      </p:sp>
      <p:pic>
        <p:nvPicPr>
          <p:cNvPr id="98315" name="Picture 13"/>
          <p:cNvPicPr>
            <a:picLocks noChangeAspect="1" noChangeArrowheads="1"/>
          </p:cNvPicPr>
          <p:nvPr/>
        </p:nvPicPr>
        <p:blipFill>
          <a:blip r:embed="rId5"/>
          <a:srcRect/>
          <a:stretch>
            <a:fillRect/>
          </a:stretch>
        </p:blipFill>
        <p:spPr bwMode="auto">
          <a:xfrm>
            <a:off x="1219200" y="4953000"/>
            <a:ext cx="2371725" cy="1390650"/>
          </a:xfrm>
          <a:prstGeom prst="rect">
            <a:avLst/>
          </a:prstGeom>
          <a:noFill/>
          <a:ln w="9525">
            <a:noFill/>
            <a:miter lim="800000"/>
            <a:headEnd/>
            <a:tailEnd/>
          </a:ln>
        </p:spPr>
      </p:pic>
      <p:sp>
        <p:nvSpPr>
          <p:cNvPr id="98316" name="Text Box 14"/>
          <p:cNvSpPr txBox="1">
            <a:spLocks noChangeArrowheads="1"/>
          </p:cNvSpPr>
          <p:nvPr/>
        </p:nvSpPr>
        <p:spPr bwMode="auto">
          <a:xfrm>
            <a:off x="3851275" y="5229225"/>
            <a:ext cx="3960813" cy="779463"/>
          </a:xfrm>
          <a:prstGeom prst="rect">
            <a:avLst/>
          </a:prstGeom>
          <a:noFill/>
          <a:ln w="9525">
            <a:noFill/>
            <a:miter lim="800000"/>
            <a:headEnd/>
            <a:tailEnd/>
          </a:ln>
        </p:spPr>
        <p:txBody>
          <a:bodyPr>
            <a:spAutoFit/>
          </a:bodyPr>
          <a:lstStyle/>
          <a:p>
            <a:pPr>
              <a:spcBef>
                <a:spcPct val="50000"/>
              </a:spcBef>
            </a:pPr>
            <a:r>
              <a:rPr lang="de-CH"/>
              <a:t>Line-Insulator T4G with ground strap</a:t>
            </a:r>
          </a:p>
          <a:p>
            <a:pPr>
              <a:spcBef>
                <a:spcPct val="50000"/>
              </a:spcBef>
            </a:pPr>
            <a:r>
              <a:rPr lang="de-CH"/>
              <a:t>www.radioworks.com</a:t>
            </a:r>
          </a:p>
        </p:txBody>
      </p:sp>
      <p:pic>
        <p:nvPicPr>
          <p:cNvPr id="98317" name="Picture 17"/>
          <p:cNvPicPr>
            <a:picLocks noChangeAspect="1" noChangeArrowheads="1"/>
          </p:cNvPicPr>
          <p:nvPr/>
        </p:nvPicPr>
        <p:blipFill>
          <a:blip r:embed="rId6"/>
          <a:srcRect/>
          <a:stretch>
            <a:fillRect/>
          </a:stretch>
        </p:blipFill>
        <p:spPr bwMode="auto">
          <a:xfrm>
            <a:off x="6011863" y="2636838"/>
            <a:ext cx="1631950"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2988" y="33338"/>
            <a:ext cx="7543800" cy="1431925"/>
          </a:xfrm>
        </p:spPr>
        <p:txBody>
          <a:bodyPr/>
          <a:lstStyle/>
          <a:p>
            <a:pPr>
              <a:defRPr/>
            </a:pPr>
            <a:r>
              <a:rPr lang="de-CH" sz="3200" b="0" i="1" dirty="0">
                <a:solidFill>
                  <a:srgbClr val="EAEAEA"/>
                </a:solidFill>
              </a:rPr>
              <a:t>Recht und Unrecht für Funkamateure</a:t>
            </a:r>
            <a:r>
              <a:rPr lang="de-CH" sz="2400" dirty="0">
                <a:solidFill>
                  <a:srgbClr val="EAEAEA"/>
                </a:solidFill>
              </a:rPr>
              <a:t> </a:t>
            </a:r>
            <a:br>
              <a:rPr lang="de-CH" sz="2400" dirty="0">
                <a:solidFill>
                  <a:srgbClr val="EAEAEA"/>
                </a:solidFill>
              </a:rPr>
            </a:br>
            <a:r>
              <a:rPr lang="de-CH" sz="2000" b="0" i="1" dirty="0">
                <a:solidFill>
                  <a:srgbClr val="EAEAEA"/>
                </a:solidFill>
              </a:rPr>
              <a:t>Amateurfunk - (nur) ein technisches Hobby?</a:t>
            </a:r>
            <a:br>
              <a:rPr lang="de-CH" sz="2000" b="0" i="1" dirty="0">
                <a:solidFill>
                  <a:srgbClr val="EAEAEA"/>
                </a:solidFill>
              </a:rPr>
            </a:br>
            <a:endParaRPr lang="de-CH" dirty="0"/>
          </a:p>
        </p:txBody>
      </p:sp>
      <p:graphicFrame>
        <p:nvGraphicFramePr>
          <p:cNvPr id="4" name="Inhaltsplatzhalter 3"/>
          <p:cNvGraphicFramePr>
            <a:graphicFrameLocks noGrp="1"/>
          </p:cNvGraphicFramePr>
          <p:nvPr>
            <p:ph idx="1"/>
          </p:nvPr>
        </p:nvGraphicFramePr>
        <p:xfrm>
          <a:off x="395536" y="692696"/>
          <a:ext cx="864096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1" name="Picture 2"/>
          <p:cNvPicPr>
            <a:picLocks noChangeAspect="1" noChangeArrowheads="1"/>
          </p:cNvPicPr>
          <p:nvPr/>
        </p:nvPicPr>
        <p:blipFill>
          <a:blip r:embed="rId7"/>
          <a:srcRect/>
          <a:stretch>
            <a:fillRect/>
          </a:stretch>
        </p:blipFill>
        <p:spPr bwMode="auto">
          <a:xfrm>
            <a:off x="4284663" y="3429000"/>
            <a:ext cx="1323975" cy="1066800"/>
          </a:xfrm>
          <a:prstGeom prst="rect">
            <a:avLst/>
          </a:prstGeom>
          <a:noFill/>
          <a:ln w="9525">
            <a:noFill/>
            <a:miter lim="800000"/>
            <a:headEnd/>
            <a:tailEnd/>
          </a:ln>
        </p:spPr>
      </p:pic>
      <p:pic>
        <p:nvPicPr>
          <p:cNvPr id="22532" name="Picture 3"/>
          <p:cNvPicPr>
            <a:picLocks noChangeAspect="1" noChangeArrowheads="1"/>
          </p:cNvPicPr>
          <p:nvPr/>
        </p:nvPicPr>
        <p:blipFill>
          <a:blip r:embed="rId8"/>
          <a:srcRect/>
          <a:stretch>
            <a:fillRect/>
          </a:stretch>
        </p:blipFill>
        <p:spPr bwMode="auto">
          <a:xfrm>
            <a:off x="5145088" y="2722563"/>
            <a:ext cx="1155700" cy="1412875"/>
          </a:xfrm>
          <a:prstGeom prst="rect">
            <a:avLst/>
          </a:prstGeom>
          <a:noFill/>
          <a:ln w="9525">
            <a:noFill/>
            <a:miter lim="800000"/>
            <a:headEnd/>
            <a:tailEnd/>
          </a:ln>
        </p:spPr>
      </p:pic>
      <p:pic>
        <p:nvPicPr>
          <p:cNvPr id="22533" name="Picture 4"/>
          <p:cNvPicPr>
            <a:picLocks noChangeAspect="1" noChangeArrowheads="1"/>
          </p:cNvPicPr>
          <p:nvPr/>
        </p:nvPicPr>
        <p:blipFill>
          <a:blip r:embed="rId8"/>
          <a:srcRect/>
          <a:stretch>
            <a:fillRect/>
          </a:stretch>
        </p:blipFill>
        <p:spPr bwMode="auto">
          <a:xfrm>
            <a:off x="5230813" y="3103563"/>
            <a:ext cx="463550" cy="566737"/>
          </a:xfrm>
          <a:prstGeom prst="rect">
            <a:avLst/>
          </a:prstGeom>
          <a:noFill/>
          <a:ln w="9525">
            <a:noFill/>
            <a:miter lim="800000"/>
            <a:headEnd/>
            <a:tailEnd/>
          </a:ln>
        </p:spPr>
      </p:pic>
      <p:pic>
        <p:nvPicPr>
          <p:cNvPr id="22534" name="Picture 5"/>
          <p:cNvPicPr>
            <a:picLocks noChangeAspect="1" noChangeArrowheads="1"/>
          </p:cNvPicPr>
          <p:nvPr/>
        </p:nvPicPr>
        <p:blipFill>
          <a:blip r:embed="rId8"/>
          <a:srcRect/>
          <a:stretch>
            <a:fillRect/>
          </a:stretch>
        </p:blipFill>
        <p:spPr bwMode="auto">
          <a:xfrm>
            <a:off x="4284663" y="2525713"/>
            <a:ext cx="935037" cy="1144587"/>
          </a:xfrm>
          <a:prstGeom prst="rect">
            <a:avLst/>
          </a:prstGeom>
          <a:noFill/>
          <a:ln w="9525">
            <a:noFill/>
            <a:miter lim="800000"/>
            <a:headEnd/>
            <a:tailEnd/>
          </a:ln>
        </p:spPr>
      </p:pic>
      <p:pic>
        <p:nvPicPr>
          <p:cNvPr id="22535" name="Picture 6"/>
          <p:cNvPicPr>
            <a:picLocks noChangeAspect="1" noChangeArrowheads="1"/>
          </p:cNvPicPr>
          <p:nvPr/>
        </p:nvPicPr>
        <p:blipFill>
          <a:blip r:embed="rId9"/>
          <a:srcRect/>
          <a:stretch>
            <a:fillRect/>
          </a:stretch>
        </p:blipFill>
        <p:spPr bwMode="auto">
          <a:xfrm>
            <a:off x="3203575" y="2597150"/>
            <a:ext cx="1296988"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de-DE" sz="2400" dirty="0" smtClean="0">
                <a:solidFill>
                  <a:srgbClr val="EAEAEA"/>
                </a:solidFill>
              </a:rPr>
              <a:t>Störer </a:t>
            </a:r>
            <a:r>
              <a:rPr lang="de-DE" sz="2400" dirty="0">
                <a:solidFill>
                  <a:srgbClr val="EAEAEA"/>
                </a:solidFill>
              </a:rPr>
              <a:t>und Gestörte – rechtliche Lage</a:t>
            </a:r>
            <a:endParaRPr lang="de-DE" dirty="0" smtClean="0"/>
          </a:p>
        </p:txBody>
      </p:sp>
      <p:sp>
        <p:nvSpPr>
          <p:cNvPr id="208899"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smtClean="0"/>
              <a:t>Technische Hilfsmittel zur Störungsbeseitigung:</a:t>
            </a:r>
          </a:p>
          <a:p>
            <a:pPr marL="0" indent="0" eaLnBrk="1" hangingPunct="1">
              <a:buFont typeface="Wingdings" pitchFamily="2" charset="2"/>
              <a:buNone/>
              <a:defRPr/>
            </a:pPr>
            <a:r>
              <a:rPr lang="de-CH" sz="2400" b="1" i="1" smtClean="0">
                <a:solidFill>
                  <a:srgbClr val="FF0000"/>
                </a:solidFill>
              </a:rPr>
              <a:t>Beispiele Trennung	      Loop an ruhigem</a:t>
            </a:r>
          </a:p>
          <a:p>
            <a:pPr marL="0" indent="0" eaLnBrk="1" hangingPunct="1">
              <a:buFont typeface="Wingdings" pitchFamily="2" charset="2"/>
              <a:buNone/>
              <a:defRPr/>
            </a:pPr>
            <a:r>
              <a:rPr lang="de-CH" sz="2400" b="1" i="1" smtClean="0">
                <a:solidFill>
                  <a:srgbClr val="FF0000"/>
                </a:solidFill>
              </a:rPr>
              <a:t>				      Standort</a:t>
            </a: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a:p>
            <a:pPr marL="0" indent="0" eaLnBrk="1" hangingPunct="1">
              <a:buFont typeface="Wingdings" pitchFamily="2" charset="2"/>
              <a:buNone/>
              <a:defRPr/>
            </a:pPr>
            <a:endParaRPr lang="de-CH" sz="3600" smtClean="0">
              <a:solidFill>
                <a:srgbClr val="FF0000"/>
              </a:solidFill>
            </a:endParaRPr>
          </a:p>
        </p:txBody>
      </p:sp>
      <p:sp>
        <p:nvSpPr>
          <p:cNvPr id="99331"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99332"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99333"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99334"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99335"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pic>
        <p:nvPicPr>
          <p:cNvPr id="99336" name="Picture 10" descr="wireless!!"/>
          <p:cNvPicPr>
            <a:picLocks noChangeAspect="1" noChangeArrowheads="1"/>
          </p:cNvPicPr>
          <p:nvPr/>
        </p:nvPicPr>
        <p:blipFill>
          <a:blip r:embed="rId3"/>
          <a:srcRect/>
          <a:stretch>
            <a:fillRect/>
          </a:stretch>
        </p:blipFill>
        <p:spPr bwMode="auto">
          <a:xfrm>
            <a:off x="1116013" y="3284538"/>
            <a:ext cx="3527425" cy="2646362"/>
          </a:xfrm>
          <a:prstGeom prst="rect">
            <a:avLst/>
          </a:prstGeom>
          <a:noFill/>
          <a:ln w="9525">
            <a:noFill/>
            <a:miter lim="800000"/>
            <a:headEnd/>
            <a:tailEnd/>
          </a:ln>
        </p:spPr>
      </p:pic>
      <p:pic>
        <p:nvPicPr>
          <p:cNvPr id="99337" name="Picture 11" descr="IMG_0005"/>
          <p:cNvPicPr>
            <a:picLocks noChangeAspect="1" noChangeArrowheads="1"/>
          </p:cNvPicPr>
          <p:nvPr/>
        </p:nvPicPr>
        <p:blipFill>
          <a:blip r:embed="rId4"/>
          <a:srcRect/>
          <a:stretch>
            <a:fillRect/>
          </a:stretch>
        </p:blipFill>
        <p:spPr bwMode="auto">
          <a:xfrm>
            <a:off x="5508625" y="3284538"/>
            <a:ext cx="219710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1"/>
          </p:nvPr>
        </p:nvSpPr>
        <p:spPr>
          <a:xfrm>
            <a:off x="971550" y="1557338"/>
            <a:ext cx="7543800" cy="4876800"/>
          </a:xfrm>
        </p:spPr>
        <p:txBody>
          <a:bodyPr/>
          <a:lstStyle/>
          <a:p>
            <a:pPr eaLnBrk="1" hangingPunct="1"/>
            <a:r>
              <a:rPr lang="de-CH" sz="2000" b="1" i="1" dirty="0" smtClean="0"/>
              <a:t>Versuche, wenn immer möglich die Störung selber zu finden oder zu beheben</a:t>
            </a:r>
            <a:br>
              <a:rPr lang="de-CH" sz="2000" b="1" i="1" dirty="0" smtClean="0"/>
            </a:br>
            <a:endParaRPr lang="de-CH" sz="2000" b="1" i="1" dirty="0" smtClean="0"/>
          </a:p>
          <a:p>
            <a:pPr eaLnBrk="1" hangingPunct="1"/>
            <a:r>
              <a:rPr lang="de-CH" sz="2000" b="1" i="1" dirty="0" smtClean="0"/>
              <a:t>Probiere das Problem auf der sachlichen, technischen und nicht auf der juristischen Ebene zu lösen!</a:t>
            </a:r>
            <a:br>
              <a:rPr lang="de-CH" sz="2000" b="1" i="1" dirty="0" smtClean="0"/>
            </a:br>
            <a:endParaRPr lang="de-CH" sz="2000" b="1" i="1" dirty="0" smtClean="0"/>
          </a:p>
          <a:p>
            <a:pPr eaLnBrk="1" hangingPunct="1"/>
            <a:r>
              <a:rPr lang="de-CH" sz="2000" b="1" i="1" dirty="0" smtClean="0"/>
              <a:t>Du musst noch jahrelang mit dem Nachbarn zusammenleben, das BAKOM nicht…</a:t>
            </a:r>
            <a:br>
              <a:rPr lang="de-CH" sz="2000" b="1" i="1" dirty="0" smtClean="0"/>
            </a:br>
            <a:endParaRPr lang="de-CH" sz="2000" b="1" i="1" dirty="0" smtClean="0"/>
          </a:p>
          <a:p>
            <a:pPr eaLnBrk="1" hangingPunct="1"/>
            <a:r>
              <a:rPr lang="de-CH" sz="2000" b="1" i="1" dirty="0" smtClean="0"/>
              <a:t>BAKOM-Verfügung zur Abschaltung als «Ultima Ratio»</a:t>
            </a:r>
            <a:br>
              <a:rPr lang="de-CH" sz="2000" b="1" i="1" dirty="0" smtClean="0"/>
            </a:br>
            <a:endParaRPr lang="de-CH" sz="2000" b="1" i="1" dirty="0" smtClean="0"/>
          </a:p>
          <a:p>
            <a:pPr eaLnBrk="1" hangingPunct="1"/>
            <a:r>
              <a:rPr lang="de-CH" sz="2000" b="1" i="1" dirty="0" smtClean="0">
                <a:hlinkClick r:id="rId2" action="ppaction://hlinkfile"/>
              </a:rPr>
              <a:t>Störungen aus Sicht des BAKOM</a:t>
            </a:r>
            <a:r>
              <a:rPr lang="de-CH" sz="2000" b="1" i="1" dirty="0" smtClean="0">
                <a:hlinkClick r:id="rId2" action="ppaction://hlinkfile"/>
              </a:rPr>
              <a:t>…</a:t>
            </a:r>
            <a:br>
              <a:rPr lang="de-CH" sz="2000" b="1" i="1" dirty="0" smtClean="0">
                <a:hlinkClick r:id="rId2" action="ppaction://hlinkfile"/>
              </a:rPr>
            </a:br>
            <a:endParaRPr lang="de-CH" sz="2000" b="1" i="1" dirty="0">
              <a:hlinkClick r:id="rId2" action="ppaction://hlinkfile"/>
            </a:endParaRPr>
          </a:p>
          <a:p>
            <a:pPr marL="0" indent="0" eaLnBrk="1" hangingPunct="1">
              <a:buNone/>
            </a:pPr>
            <a:r>
              <a:rPr lang="de-CH" sz="2000" b="1" i="1" dirty="0" smtClean="0">
                <a:hlinkClick r:id="rId2" action="ppaction://hlinkfile"/>
              </a:rPr>
              <a:t/>
            </a:r>
            <a:br>
              <a:rPr lang="de-CH" sz="2000" b="1" i="1" dirty="0" smtClean="0">
                <a:hlinkClick r:id="rId2" action="ppaction://hlinkfile"/>
              </a:rPr>
            </a:br>
            <a:endParaRPr lang="de-CH" sz="2000" b="1" i="1" dirty="0" smtClean="0"/>
          </a:p>
          <a:p>
            <a:pPr eaLnBrk="1" hangingPunct="1">
              <a:buFont typeface="Wingdings" pitchFamily="2" charset="2"/>
              <a:buNone/>
            </a:pPr>
            <a:endParaRPr lang="de-CH" sz="2000" dirty="0" smtClean="0">
              <a:solidFill>
                <a:srgbClr val="FF0000"/>
              </a:solidFill>
            </a:endParaRPr>
          </a:p>
          <a:p>
            <a:pPr eaLnBrk="1" hangingPunct="1">
              <a:buFont typeface="Wingdings" pitchFamily="2" charset="2"/>
              <a:buNone/>
            </a:pPr>
            <a:endParaRPr lang="de-CH" sz="3600" dirty="0" smtClean="0">
              <a:solidFill>
                <a:srgbClr val="FF0000"/>
              </a:solidFill>
            </a:endParaRPr>
          </a:p>
          <a:p>
            <a:pPr eaLnBrk="1" hangingPunct="1">
              <a:buFont typeface="Wingdings" pitchFamily="2" charset="2"/>
              <a:buNone/>
            </a:pPr>
            <a:endParaRPr lang="de-CH" sz="3600" dirty="0" smtClean="0">
              <a:solidFill>
                <a:srgbClr val="FF0000"/>
              </a:solidFill>
            </a:endParaRPr>
          </a:p>
        </p:txBody>
      </p:sp>
      <p:sp>
        <p:nvSpPr>
          <p:cNvPr id="100355"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100356"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100357"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100358"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100359" name="Picture 9" descr="horchposten 016"/>
          <p:cNvPicPr>
            <a:picLocks noChangeAspect="1" noChangeArrowheads="1"/>
          </p:cNvPicPr>
          <p:nvPr/>
        </p:nvPicPr>
        <p:blipFill>
          <a:blip r:embed="rId3"/>
          <a:srcRect/>
          <a:stretch>
            <a:fillRect/>
          </a:stretch>
        </p:blipFill>
        <p:spPr bwMode="auto">
          <a:xfrm>
            <a:off x="-6950075" y="-4995863"/>
            <a:ext cx="2303462"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043608" y="116632"/>
            <a:ext cx="7543800" cy="1431925"/>
          </a:xfrm>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1"/>
          </p:nvPr>
        </p:nvSpPr>
        <p:spPr>
          <a:xfrm>
            <a:off x="899592" y="1124744"/>
            <a:ext cx="7543800" cy="4876800"/>
          </a:xfrm>
        </p:spPr>
        <p:txBody>
          <a:bodyPr/>
          <a:lstStyle/>
          <a:p>
            <a:pPr marL="0" indent="0" eaLnBrk="1" hangingPunct="1">
              <a:buNone/>
            </a:pPr>
            <a:r>
              <a:rPr lang="de-CH" sz="2400" b="1" i="1" dirty="0" smtClean="0"/>
              <a:t>Fazit:</a:t>
            </a:r>
          </a:p>
          <a:p>
            <a:pPr eaLnBrk="1" hangingPunct="1"/>
            <a:r>
              <a:rPr lang="de-CH" sz="2400" b="1" i="1" dirty="0" smtClean="0"/>
              <a:t>Die Angelegenheit ist hoch komplex!</a:t>
            </a:r>
            <a:br>
              <a:rPr lang="de-CH" sz="2400" b="1" i="1" dirty="0" smtClean="0"/>
            </a:br>
            <a:endParaRPr lang="de-CH" sz="2400" b="1" i="1" dirty="0" smtClean="0"/>
          </a:p>
          <a:p>
            <a:pPr eaLnBrk="1" hangingPunct="1"/>
            <a:r>
              <a:rPr lang="de-CH" sz="2400" b="1" i="1" dirty="0" smtClean="0"/>
              <a:t>Mischung nationales und EU-Recht</a:t>
            </a:r>
            <a:br>
              <a:rPr lang="de-CH" sz="2400" b="1" i="1" dirty="0" smtClean="0"/>
            </a:br>
            <a:endParaRPr lang="de-CH" sz="2400" b="1" i="1" dirty="0" smtClean="0"/>
          </a:p>
          <a:p>
            <a:pPr eaLnBrk="1" hangingPunct="1"/>
            <a:r>
              <a:rPr lang="de-CH" sz="2400" b="1" i="1" dirty="0" smtClean="0"/>
              <a:t>Regelungslücken</a:t>
            </a:r>
            <a:br>
              <a:rPr lang="de-CH" sz="2400" b="1" i="1" dirty="0" smtClean="0"/>
            </a:br>
            <a:endParaRPr lang="de-CH" sz="2400" b="1" i="1" dirty="0" smtClean="0"/>
          </a:p>
          <a:p>
            <a:pPr eaLnBrk="1" hangingPunct="1"/>
            <a:r>
              <a:rPr lang="de-CH" sz="2400" b="1" i="1" dirty="0" smtClean="0"/>
              <a:t>Grundfrage: Typus Störsenke/Störquelle entscheidet zusammen mit der Frage, ob Störung leitungsgebunden ist oder nicht, über die anwendbare Norm!</a:t>
            </a:r>
            <a:br>
              <a:rPr lang="de-CH" sz="2400" b="1" i="1" dirty="0" smtClean="0"/>
            </a:br>
            <a:endParaRPr lang="de-CH" sz="2400" b="1" i="1" dirty="0" smtClean="0"/>
          </a:p>
          <a:p>
            <a:pPr eaLnBrk="1" hangingPunct="1"/>
            <a:r>
              <a:rPr lang="de-CH" sz="2400" b="1" i="1" dirty="0" smtClean="0"/>
              <a:t>Interdisziplinäre Zusammenarbeit Juristen/Ingenieure gefragt!</a:t>
            </a:r>
          </a:p>
          <a:p>
            <a:pPr marL="0" indent="0" eaLnBrk="1" hangingPunct="1">
              <a:buNone/>
            </a:pPr>
            <a:endParaRPr lang="de-CH" sz="2000" b="1" i="1" dirty="0"/>
          </a:p>
          <a:p>
            <a:pPr marL="0" indent="0" eaLnBrk="1" hangingPunct="1">
              <a:buNone/>
            </a:pPr>
            <a:r>
              <a:rPr lang="de-CH" sz="2000" b="1" i="1" dirty="0" smtClean="0"/>
              <a:t/>
            </a:r>
            <a:br>
              <a:rPr lang="de-CH" sz="2000" b="1" i="1" dirty="0" smtClean="0"/>
            </a:br>
            <a:endParaRPr lang="de-CH" sz="2000" b="1" i="1" dirty="0" smtClean="0"/>
          </a:p>
          <a:p>
            <a:pPr eaLnBrk="1" hangingPunct="1">
              <a:buFont typeface="Wingdings" pitchFamily="2" charset="2"/>
              <a:buNone/>
            </a:pPr>
            <a:endParaRPr lang="de-CH" sz="2000" dirty="0" smtClean="0">
              <a:solidFill>
                <a:srgbClr val="FF0000"/>
              </a:solidFill>
            </a:endParaRPr>
          </a:p>
          <a:p>
            <a:pPr eaLnBrk="1" hangingPunct="1">
              <a:buFont typeface="Wingdings" pitchFamily="2" charset="2"/>
              <a:buNone/>
            </a:pPr>
            <a:endParaRPr lang="de-CH" sz="3600" dirty="0" smtClean="0">
              <a:solidFill>
                <a:srgbClr val="FF0000"/>
              </a:solidFill>
            </a:endParaRPr>
          </a:p>
          <a:p>
            <a:pPr eaLnBrk="1" hangingPunct="1">
              <a:buFont typeface="Wingdings" pitchFamily="2" charset="2"/>
              <a:buNone/>
            </a:pPr>
            <a:endParaRPr lang="de-CH" sz="3600" dirty="0" smtClean="0">
              <a:solidFill>
                <a:srgbClr val="FF0000"/>
              </a:solidFill>
            </a:endParaRPr>
          </a:p>
        </p:txBody>
      </p:sp>
      <p:sp>
        <p:nvSpPr>
          <p:cNvPr id="100356"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100357"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100358"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100359"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spTree>
    <p:extLst>
      <p:ext uri="{BB962C8B-B14F-4D97-AF65-F5344CB8AC3E}">
        <p14:creationId xmlns:p14="http://schemas.microsoft.com/office/powerpoint/2010/main" val="20925921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de-DE" sz="2400" dirty="0">
                <a:solidFill>
                  <a:srgbClr val="EAEAEA"/>
                </a:solidFill>
              </a:rPr>
              <a:t>Störer und Gestörte – rechtliche Lage</a:t>
            </a:r>
            <a:r>
              <a:rPr lang="de-CH" dirty="0" smtClean="0"/>
              <a:t>	</a:t>
            </a:r>
            <a:endParaRPr lang="de-DE" dirty="0" smtClean="0"/>
          </a:p>
        </p:txBody>
      </p:sp>
      <p:sp>
        <p:nvSpPr>
          <p:cNvPr id="210947" name="Rectangle 3"/>
          <p:cNvSpPr>
            <a:spLocks noGrp="1" noChangeArrowheads="1"/>
          </p:cNvSpPr>
          <p:nvPr>
            <p:ph type="body" idx="1"/>
          </p:nvPr>
        </p:nvSpPr>
        <p:spPr>
          <a:xfrm>
            <a:off x="1066800" y="1981200"/>
            <a:ext cx="7543800" cy="4876800"/>
          </a:xfrm>
        </p:spPr>
        <p:txBody>
          <a:bodyPr/>
          <a:lstStyle/>
          <a:p>
            <a:pPr marL="0" indent="0" eaLnBrk="1" hangingPunct="1">
              <a:buFont typeface="Wingdings" pitchFamily="2" charset="2"/>
              <a:buNone/>
              <a:defRPr/>
            </a:pPr>
            <a:r>
              <a:rPr lang="de-CH" sz="2400" b="1" i="1" dirty="0" smtClean="0"/>
              <a:t>Wenn alles nichts hilft: Remote!</a:t>
            </a:r>
          </a:p>
          <a:p>
            <a:pPr marL="0" indent="0" eaLnBrk="1" hangingPunct="1">
              <a:buFont typeface="Wingdings" pitchFamily="2" charset="2"/>
              <a:buNone/>
              <a:defRPr/>
            </a:pPr>
            <a:endParaRPr lang="de-CH" sz="2400" b="1" i="1" dirty="0" smtClean="0"/>
          </a:p>
          <a:p>
            <a:pPr marL="0" indent="0" eaLnBrk="1" hangingPunct="1">
              <a:buFont typeface="Wingdings" pitchFamily="2" charset="2"/>
              <a:buNone/>
              <a:defRPr/>
            </a:pPr>
            <a:endParaRPr lang="de-CH" sz="3600" dirty="0" smtClean="0">
              <a:solidFill>
                <a:srgbClr val="FF0000"/>
              </a:solidFill>
            </a:endParaRPr>
          </a:p>
        </p:txBody>
      </p:sp>
      <p:sp>
        <p:nvSpPr>
          <p:cNvPr id="101379" name="Text Box 5"/>
          <p:cNvSpPr txBox="1">
            <a:spLocks noChangeArrowheads="1"/>
          </p:cNvSpPr>
          <p:nvPr/>
        </p:nvSpPr>
        <p:spPr bwMode="auto">
          <a:xfrm>
            <a:off x="1042988" y="2205038"/>
            <a:ext cx="7921625" cy="1192212"/>
          </a:xfrm>
          <a:prstGeom prst="rect">
            <a:avLst/>
          </a:prstGeom>
          <a:noFill/>
          <a:ln w="9525">
            <a:noFill/>
            <a:miter lim="800000"/>
            <a:headEnd/>
            <a:tailEnd/>
          </a:ln>
        </p:spPr>
        <p:txBody>
          <a:bodyPr>
            <a:spAutoFit/>
          </a:bodyPr>
          <a:lstStyle/>
          <a:p>
            <a:pPr>
              <a:spcBef>
                <a:spcPct val="50000"/>
              </a:spcBef>
            </a:pPr>
            <a:endParaRPr lang="de-CH"/>
          </a:p>
          <a:p>
            <a:pPr>
              <a:spcBef>
                <a:spcPct val="50000"/>
              </a:spcBef>
            </a:pPr>
            <a:endParaRPr lang="de-CH"/>
          </a:p>
          <a:p>
            <a:pPr>
              <a:spcBef>
                <a:spcPct val="50000"/>
              </a:spcBef>
            </a:pPr>
            <a:endParaRPr lang="de-CH"/>
          </a:p>
        </p:txBody>
      </p:sp>
      <p:sp>
        <p:nvSpPr>
          <p:cNvPr id="101380" name="AutoShape 6" descr="9k="/>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de-DE"/>
          </a:p>
        </p:txBody>
      </p:sp>
      <p:sp>
        <p:nvSpPr>
          <p:cNvPr id="101381" name="AutoShape 7" descr="9k="/>
          <p:cNvSpPr>
            <a:spLocks noChangeAspect="1" noChangeArrowheads="1"/>
          </p:cNvSpPr>
          <p:nvPr/>
        </p:nvSpPr>
        <p:spPr bwMode="auto">
          <a:xfrm>
            <a:off x="1692275" y="4652963"/>
            <a:ext cx="2628900" cy="1743075"/>
          </a:xfrm>
          <a:prstGeom prst="rect">
            <a:avLst/>
          </a:prstGeom>
          <a:noFill/>
          <a:ln w="9525">
            <a:noFill/>
            <a:miter lim="800000"/>
            <a:headEnd/>
            <a:tailEnd/>
          </a:ln>
        </p:spPr>
        <p:txBody>
          <a:bodyPr/>
          <a:lstStyle/>
          <a:p>
            <a:endParaRPr lang="de-DE"/>
          </a:p>
        </p:txBody>
      </p:sp>
      <p:sp>
        <p:nvSpPr>
          <p:cNvPr id="101382" name="AutoShape 8" descr="Z"/>
          <p:cNvSpPr>
            <a:spLocks noChangeAspect="1" noChangeArrowheads="1"/>
          </p:cNvSpPr>
          <p:nvPr/>
        </p:nvSpPr>
        <p:spPr bwMode="auto">
          <a:xfrm>
            <a:off x="4043363" y="3167063"/>
            <a:ext cx="1057275" cy="523875"/>
          </a:xfrm>
          <a:prstGeom prst="rect">
            <a:avLst/>
          </a:prstGeom>
          <a:noFill/>
          <a:ln w="9525">
            <a:noFill/>
            <a:miter lim="800000"/>
            <a:headEnd/>
            <a:tailEnd/>
          </a:ln>
        </p:spPr>
        <p:txBody>
          <a:bodyPr/>
          <a:lstStyle/>
          <a:p>
            <a:endParaRPr lang="de-DE"/>
          </a:p>
        </p:txBody>
      </p:sp>
      <p:pic>
        <p:nvPicPr>
          <p:cNvPr id="101383" name="Picture 9" descr="horchposten 016"/>
          <p:cNvPicPr>
            <a:picLocks noChangeAspect="1" noChangeArrowheads="1"/>
          </p:cNvPicPr>
          <p:nvPr/>
        </p:nvPicPr>
        <p:blipFill>
          <a:blip r:embed="rId2"/>
          <a:srcRect/>
          <a:stretch>
            <a:fillRect/>
          </a:stretch>
        </p:blipFill>
        <p:spPr bwMode="auto">
          <a:xfrm>
            <a:off x="-6950075" y="-4995863"/>
            <a:ext cx="2303462" cy="1720850"/>
          </a:xfrm>
          <a:prstGeom prst="rect">
            <a:avLst/>
          </a:prstGeom>
          <a:noFill/>
          <a:ln w="9525">
            <a:noFill/>
            <a:miter lim="800000"/>
            <a:headEnd/>
            <a:tailEnd/>
          </a:ln>
        </p:spPr>
      </p:pic>
      <p:pic>
        <p:nvPicPr>
          <p:cNvPr id="101384" name="Picture 2"/>
          <p:cNvPicPr>
            <a:picLocks noChangeAspect="1" noChangeArrowheads="1"/>
          </p:cNvPicPr>
          <p:nvPr/>
        </p:nvPicPr>
        <p:blipFill>
          <a:blip r:embed="rId3"/>
          <a:srcRect/>
          <a:stretch>
            <a:fillRect/>
          </a:stretch>
        </p:blipFill>
        <p:spPr bwMode="auto">
          <a:xfrm>
            <a:off x="869950" y="2466975"/>
            <a:ext cx="8094663" cy="1924050"/>
          </a:xfrm>
          <a:prstGeom prst="rect">
            <a:avLst/>
          </a:prstGeom>
          <a:noFill/>
          <a:ln w="9525">
            <a:noFill/>
            <a:miter lim="800000"/>
            <a:headEnd/>
            <a:tailEnd/>
          </a:ln>
        </p:spPr>
      </p:pic>
      <p:sp>
        <p:nvSpPr>
          <p:cNvPr id="101385" name="Textfeld 2"/>
          <p:cNvSpPr txBox="1">
            <a:spLocks noChangeArrowheads="1"/>
          </p:cNvSpPr>
          <p:nvPr/>
        </p:nvSpPr>
        <p:spPr bwMode="auto">
          <a:xfrm>
            <a:off x="1042988" y="4652963"/>
            <a:ext cx="7921625" cy="2560637"/>
          </a:xfrm>
          <a:prstGeom prst="rect">
            <a:avLst/>
          </a:prstGeom>
          <a:noFill/>
          <a:ln w="9525">
            <a:noFill/>
            <a:miter lim="800000"/>
            <a:headEnd/>
            <a:tailEnd/>
          </a:ln>
        </p:spPr>
        <p:txBody>
          <a:bodyPr>
            <a:spAutoFit/>
          </a:bodyPr>
          <a:lstStyle/>
          <a:p>
            <a:r>
              <a:rPr lang="de-CH" sz="2400"/>
              <a:t>Hoher Anteil an Masochisten bei den Funkamateuren?</a:t>
            </a:r>
          </a:p>
          <a:p>
            <a:r>
              <a:rPr lang="de-CH" sz="2400"/>
              <a:t>Lieber im Lärm sitzen, nichts hören, täglich jammern und sich ärgern, als eine Remote-Station zu benützen?</a:t>
            </a:r>
          </a:p>
          <a:p>
            <a:r>
              <a:rPr lang="de-DE"/>
              <a:t>"Für mich ist übrigens abgesetzter Betrieb einer gemieteten Funkstation via Internet irgendwo in den Bergen reizlos. Ich möchte vom eigenen QTH aus qrv sein." </a:t>
            </a:r>
            <a:endParaRPr lang="de-CH"/>
          </a:p>
          <a:p>
            <a:endParaRPr lang="de-CH"/>
          </a:p>
          <a:p>
            <a:endParaRPr lang="de-CH"/>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immern">
  <a:themeElements>
    <a:clrScheme name="Flimmer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Flimmer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immern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Flimmer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Flimmern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Flimmern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Flimmern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Flimmern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Flimmern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Flimmern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Flimmern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0</TotalTime>
  <Words>3260</Words>
  <Application>Microsoft Office PowerPoint</Application>
  <PresentationFormat>Bildschirmpräsentation (4:3)</PresentationFormat>
  <Paragraphs>703</Paragraphs>
  <Slides>93</Slides>
  <Notes>4</Notes>
  <HiddenSlides>0</HiddenSlides>
  <MMClips>1</MMClips>
  <ScaleCrop>false</ScaleCrop>
  <HeadingPairs>
    <vt:vector size="4" baseType="variant">
      <vt:variant>
        <vt:lpstr>Design</vt:lpstr>
      </vt:variant>
      <vt:variant>
        <vt:i4>1</vt:i4>
      </vt:variant>
      <vt:variant>
        <vt:lpstr>Folientitel</vt:lpstr>
      </vt:variant>
      <vt:variant>
        <vt:i4>93</vt:i4>
      </vt:variant>
    </vt:vector>
  </HeadingPairs>
  <TitlesOfParts>
    <vt:vector size="94" baseType="lpstr">
      <vt:lpstr>Flimmern</vt:lpstr>
      <vt:lpstr> </vt:lpstr>
      <vt:lpstr> Recht und Unrecht für Funkamateure </vt:lpstr>
      <vt:lpstr> Recht und Unrecht für Funkamateure </vt:lpstr>
      <vt:lpstr>    Recht und Unrecht für Funkamateure  Amateurfunk - (nur) ein technisches Hobby?  </vt:lpstr>
      <vt:lpstr> Recht und Unrecht für Funkamateure </vt:lpstr>
      <vt:lpstr>Recht und Unrecht für Funkamateure  Amateurfunk - (nur) ein technisches Hobby? </vt:lpstr>
      <vt:lpstr>    Recht und Unrecht für Funkamateure  Amateurfunk - (nur) ein technisches Hobby?  </vt:lpstr>
      <vt:lpstr>    Recht und Unrecht für Funkamateure  Amateurfunk - (nur) ein technisches Hobby?  </vt:lpstr>
      <vt:lpstr>Recht und Unrecht für Funkamateure  Amateurfunk - (nur) ein technisches Hobby? </vt:lpstr>
      <vt:lpstr>Gesetzgebungsebenen Schweiz</vt:lpstr>
      <vt:lpstr>Beispiele von Gesetzen</vt:lpstr>
      <vt:lpstr>öffentliches und privates Recht</vt:lpstr>
      <vt:lpstr>Einige Denkfragen…</vt:lpstr>
      <vt:lpstr>Bundesrätliches "Bla-Bla" als Antwort auf einen politischen Vorstoss – Frage nach Anzahl neuen Gesetzen im Zusammenhang mit der EU (NR Reymond)</vt:lpstr>
      <vt:lpstr>Situation 1997 (andere parlamentarische Anfrage)</vt:lpstr>
      <vt:lpstr>Warum immer mehr Gesetze?</vt:lpstr>
      <vt:lpstr>Warum immer mehr Gesetze?</vt:lpstr>
      <vt:lpstr>Warum immer mehr Gesetze?</vt:lpstr>
      <vt:lpstr>Gesetzeshierarchie Schweiz</vt:lpstr>
      <vt:lpstr>Umsetzungsbeispiel</vt:lpstr>
      <vt:lpstr>Umsetzungsbeispiel</vt:lpstr>
      <vt:lpstr>Umsetzungsbeispiel</vt:lpstr>
      <vt:lpstr>Prinzip Gewaltentrennung</vt:lpstr>
      <vt:lpstr>Prinzip Föderalismus</vt:lpstr>
      <vt:lpstr>Recht und Unrecht für Funkamateure Aufbau EU-Recht</vt:lpstr>
      <vt:lpstr>Recht und Unrecht für Funkamateure Verfassung/Gesetz/Verordnung/Normen</vt:lpstr>
      <vt:lpstr>Recht und Unrecht für Funkamateure Einige Fakten zum EU-Recht </vt:lpstr>
      <vt:lpstr>Recht und Unrecht für Funkamateure Einige Fakten zum EU-Recht </vt:lpstr>
      <vt:lpstr>Recht und Unrecht für Funkamateure Einige Fakten zum EU-Recht </vt:lpstr>
      <vt:lpstr>Recht und Unrecht für Funkamateure EU-Recht – warum Europarecht überhaupt übernehmen?</vt:lpstr>
      <vt:lpstr>    Recht und Unrecht für Funkamateure  Amateurfunk - (nur) ein technisches Hobby?  </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PowerPoint-Präsentation</vt:lpstr>
      <vt:lpstr>PowerPoint-Präsentation</vt:lpstr>
      <vt:lpstr>PowerPoint-Präsentation</vt:lpstr>
      <vt:lpstr>NISV- Freund oder Feind des Funkamateurs?</vt:lpstr>
      <vt:lpstr>NISV- Freund oder Feind des Funkamateurs?</vt:lpstr>
      <vt:lpstr>NISV- Freund oder Feind des Funkamateurs?</vt:lpstr>
      <vt:lpstr>NISV- Freund oder Feind des Funkamateurs?</vt:lpstr>
      <vt:lpstr>PowerPoint-Präsentation</vt:lpstr>
      <vt:lpstr>PowerPoint-Präsentation</vt:lpstr>
      <vt:lpstr>PowerPoint-Präsentation</vt:lpstr>
      <vt:lpstr>NISV- Freund oder Feind des Funkamateurs?</vt:lpstr>
      <vt:lpstr>NISV- Freund oder Feind des Funkamateurs?</vt:lpstr>
      <vt:lpstr>PowerPoint-Präsentation</vt:lpstr>
      <vt:lpstr>NISV- Freund oder Feind des Funkamateurs?</vt:lpstr>
      <vt:lpstr>NISV- Die Bedeutung für den Radioamateur</vt:lpstr>
      <vt:lpstr>NISV- Die Bedeutung für den Radioamateur</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NISV- Freund oder Feind des Funkamateurs?</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vt:lpstr>
      <vt:lpstr>Störer und Gestörte – rechtliche Lage </vt:lpstr>
      <vt:lpstr>  </vt:lpstr>
      <vt:lpstr>Störer und Gestörte – rechtliche Lage</vt:lpstr>
      <vt:lpstr>Störer und Gestörte – rechtliche Lage </vt:lpstr>
      <vt:lpstr>Störer und Gestörte – rechtliche Lage </vt:lpstr>
      <vt:lpstr>Störer und Gestörte – rechtliche Lage </vt:lpstr>
    </vt:vector>
  </TitlesOfParts>
  <Company>Ligrufa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Schleutermann</dc:creator>
  <cp:lastModifiedBy>HB9AZT</cp:lastModifiedBy>
  <cp:revision>225</cp:revision>
  <dcterms:created xsi:type="dcterms:W3CDTF">2006-02-22T11:52:17Z</dcterms:created>
  <dcterms:modified xsi:type="dcterms:W3CDTF">2012-11-21T16:00:53Z</dcterms:modified>
</cp:coreProperties>
</file>