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440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CE5-8D3E-4152-9650-C51713F489E5}" type="datetimeFigureOut">
              <a:rPr lang="de-CH" smtClean="0"/>
              <a:t>14.01.2024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7209-C7DE-4389-B707-937ECAC9FDA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450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CE5-8D3E-4152-9650-C51713F489E5}" type="datetimeFigureOut">
              <a:rPr lang="de-CH" smtClean="0"/>
              <a:t>14.01.2024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7209-C7DE-4389-B707-937ECAC9FDA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60437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CE5-8D3E-4152-9650-C51713F489E5}" type="datetimeFigureOut">
              <a:rPr lang="de-CH" smtClean="0"/>
              <a:t>14.01.2024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7209-C7DE-4389-B707-937ECAC9FDA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91150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CE5-8D3E-4152-9650-C51713F489E5}" type="datetimeFigureOut">
              <a:rPr lang="de-CH" smtClean="0"/>
              <a:t>14.01.2024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7209-C7DE-4389-B707-937ECAC9FDA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94100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CE5-8D3E-4152-9650-C51713F489E5}" type="datetimeFigureOut">
              <a:rPr lang="de-CH" smtClean="0"/>
              <a:t>14.01.2024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7209-C7DE-4389-B707-937ECAC9FDA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9374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CE5-8D3E-4152-9650-C51713F489E5}" type="datetimeFigureOut">
              <a:rPr lang="de-CH" smtClean="0"/>
              <a:t>14.01.2024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7209-C7DE-4389-B707-937ECAC9FDA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23151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CE5-8D3E-4152-9650-C51713F489E5}" type="datetimeFigureOut">
              <a:rPr lang="de-CH" smtClean="0"/>
              <a:t>14.01.2024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7209-C7DE-4389-B707-937ECAC9FDA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9632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CE5-8D3E-4152-9650-C51713F489E5}" type="datetimeFigureOut">
              <a:rPr lang="de-CH" smtClean="0"/>
              <a:t>14.01.2024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7209-C7DE-4389-B707-937ECAC9FDA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3296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CE5-8D3E-4152-9650-C51713F489E5}" type="datetimeFigureOut">
              <a:rPr lang="de-CH" smtClean="0"/>
              <a:t>14.01.2024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7209-C7DE-4389-B707-937ECAC9FDA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8386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CE5-8D3E-4152-9650-C51713F489E5}" type="datetimeFigureOut">
              <a:rPr lang="de-CH" smtClean="0"/>
              <a:t>14.01.2024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7209-C7DE-4389-B707-937ECAC9FDA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66277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CE5-8D3E-4152-9650-C51713F489E5}" type="datetimeFigureOut">
              <a:rPr lang="de-CH" smtClean="0"/>
              <a:t>14.01.2024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7209-C7DE-4389-B707-937ECAC9FDA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0591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23CE5-8D3E-4152-9650-C51713F489E5}" type="datetimeFigureOut">
              <a:rPr lang="de-CH" smtClean="0"/>
              <a:t>14.01.2024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37209-C7DE-4389-B707-937ECAC9FDA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7819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907704" y="332656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Silent Keys 20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de-CH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403648" cy="1237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-2476"/>
            <a:ext cx="2699792" cy="179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A3FB67D4-4F8A-075D-31B1-F274FDA13B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390716"/>
              </p:ext>
            </p:extLst>
          </p:nvPr>
        </p:nvGraphicFramePr>
        <p:xfrm>
          <a:off x="1993222" y="1844824"/>
          <a:ext cx="4365468" cy="4525962"/>
        </p:xfrm>
        <a:graphic>
          <a:graphicData uri="http://schemas.openxmlformats.org/drawingml/2006/table">
            <a:tbl>
              <a:tblPr/>
              <a:tblGrid>
                <a:gridCol w="669494">
                  <a:extLst>
                    <a:ext uri="{9D8B030D-6E8A-4147-A177-3AD203B41FA5}">
                      <a16:colId xmlns:a16="http://schemas.microsoft.com/office/drawing/2014/main" val="619547746"/>
                    </a:ext>
                  </a:extLst>
                </a:gridCol>
                <a:gridCol w="1531582">
                  <a:extLst>
                    <a:ext uri="{9D8B030D-6E8A-4147-A177-3AD203B41FA5}">
                      <a16:colId xmlns:a16="http://schemas.microsoft.com/office/drawing/2014/main" val="552304825"/>
                    </a:ext>
                  </a:extLst>
                </a:gridCol>
                <a:gridCol w="91712">
                  <a:extLst>
                    <a:ext uri="{9D8B030D-6E8A-4147-A177-3AD203B41FA5}">
                      <a16:colId xmlns:a16="http://schemas.microsoft.com/office/drawing/2014/main" val="1935562658"/>
                    </a:ext>
                  </a:extLst>
                </a:gridCol>
                <a:gridCol w="660323">
                  <a:extLst>
                    <a:ext uri="{9D8B030D-6E8A-4147-A177-3AD203B41FA5}">
                      <a16:colId xmlns:a16="http://schemas.microsoft.com/office/drawing/2014/main" val="2322301410"/>
                    </a:ext>
                  </a:extLst>
                </a:gridCol>
                <a:gridCol w="1412357">
                  <a:extLst>
                    <a:ext uri="{9D8B030D-6E8A-4147-A177-3AD203B41FA5}">
                      <a16:colId xmlns:a16="http://schemas.microsoft.com/office/drawing/2014/main" val="214751280"/>
                    </a:ext>
                  </a:extLst>
                </a:gridCol>
              </a:tblGrid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HB3YSX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Müri Walter-Albert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HB9JBO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Fleischmann Walter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765425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HB3YWY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Kutz Ulrich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HB9KAZ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Rossi Agostino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244636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HB9AGU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Uhlmann Gilbert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HB9LBD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Rüdisühli Walter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5724652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HB9AKN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Tobler Werner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HB9NAE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Abt Karl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842392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HB9AQS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Zimmermann Hans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HB9NW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Ryter Renato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239624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HB9ATW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Ringele Werner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HB9OCV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 Daniele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4308600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HB9AYQ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Glutz Rudolf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HB9PHJ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Eugster Hanspeter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904454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HB9BBZ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Tobler Viktor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HB9PRU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Bantle Christian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658334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HB9BDM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Gerber Christian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HB9PVC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Schnegg Kurt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246401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HB9BEF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Züllig Wilfried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HB9PVX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Burch Felix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708481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HB9BSR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Schlaubitz Albert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HB9RAK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Bär René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6924483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HB9BTQ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Arpagaus Josef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HB9RAL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Brogle Alfred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7622268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HB9BVW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Limacher Franz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HB9SV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Ravarelli Enrico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7012156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HB9BZG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Zürcher Kurt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HB9TNY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Niggli Ulrich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705539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HB9CIS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Lorch Hermann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HB9TWR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Emery Michel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2351633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HB9CIU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Seiler Andreas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HB9ZCE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Riesen Werner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795887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HB9CJK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Derrer Heinz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HB9ZY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Stalder Gody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130096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HB9CTS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Suter Peter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HE9AMT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Hammer Markus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2883577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HB9CXK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Eberli Egon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HE9JAT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Gretener Adolf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2003557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HB9DMR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Straub Hansulrich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HE9KFW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Steiner Paul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2888141"/>
                  </a:ext>
                </a:extLst>
              </a:tr>
              <a:tr h="215522"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HB9EAF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Hoffmann Hans-Peter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HE9STR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Haller Thomas</a:t>
                      </a:r>
                    </a:p>
                  </a:txBody>
                  <a:tcPr marL="4586" marR="4586" marT="45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4814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40167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Bildschirmpräsentation (4:3)</PresentationFormat>
  <Paragraphs>85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Eva</dc:creator>
  <cp:lastModifiedBy>Eva Thiemann</cp:lastModifiedBy>
  <cp:revision>28</cp:revision>
  <dcterms:created xsi:type="dcterms:W3CDTF">2017-01-08T12:20:05Z</dcterms:created>
  <dcterms:modified xsi:type="dcterms:W3CDTF">2024-01-14T10:27:26Z</dcterms:modified>
</cp:coreProperties>
</file>