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548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15.01.2024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450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15.01.2024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043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15.01.2024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115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15.01.2024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410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15.01.2024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374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15.01.2024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2315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15.01.2024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632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15.01.2024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296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15.01.2024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386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15.01.2024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627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15.01.2024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0591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23CE5-8D3E-4152-9650-C51713F489E5}" type="datetimeFigureOut">
              <a:rPr lang="de-CH" smtClean="0"/>
              <a:t>15.01.2024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819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187624" y="332656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Arial Black" panose="020B0A04020102020204" pitchFamily="34" charset="0"/>
                <a:cs typeface="Times New Roman" panose="02020603050405020304" pitchFamily="18" charset="0"/>
              </a:rPr>
              <a:t>Silent Keys 20</a:t>
            </a:r>
            <a:r>
              <a:rPr lang="de-DE" sz="3200" dirty="0"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cs-CZ" sz="3200" dirty="0"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endParaRPr lang="de-CH" sz="32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403648" cy="1237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-2476"/>
            <a:ext cx="2699792" cy="179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xmlns="" id="{A3FB67D4-4F8A-075D-31B1-F274FDA13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390716"/>
              </p:ext>
            </p:extLst>
          </p:nvPr>
        </p:nvGraphicFramePr>
        <p:xfrm>
          <a:off x="1993222" y="1844824"/>
          <a:ext cx="4365468" cy="4525962"/>
        </p:xfrm>
        <a:graphic>
          <a:graphicData uri="http://schemas.openxmlformats.org/drawingml/2006/table">
            <a:tbl>
              <a:tblPr/>
              <a:tblGrid>
                <a:gridCol w="669494">
                  <a:extLst>
                    <a:ext uri="{9D8B030D-6E8A-4147-A177-3AD203B41FA5}">
                      <a16:colId xmlns:a16="http://schemas.microsoft.com/office/drawing/2014/main" xmlns="" val="619547746"/>
                    </a:ext>
                  </a:extLst>
                </a:gridCol>
                <a:gridCol w="1531582">
                  <a:extLst>
                    <a:ext uri="{9D8B030D-6E8A-4147-A177-3AD203B41FA5}">
                      <a16:colId xmlns:a16="http://schemas.microsoft.com/office/drawing/2014/main" xmlns="" val="552304825"/>
                    </a:ext>
                  </a:extLst>
                </a:gridCol>
                <a:gridCol w="91712">
                  <a:extLst>
                    <a:ext uri="{9D8B030D-6E8A-4147-A177-3AD203B41FA5}">
                      <a16:colId xmlns:a16="http://schemas.microsoft.com/office/drawing/2014/main" xmlns="" val="1935562658"/>
                    </a:ext>
                  </a:extLst>
                </a:gridCol>
                <a:gridCol w="660323">
                  <a:extLst>
                    <a:ext uri="{9D8B030D-6E8A-4147-A177-3AD203B41FA5}">
                      <a16:colId xmlns:a16="http://schemas.microsoft.com/office/drawing/2014/main" xmlns="" val="2322301410"/>
                    </a:ext>
                  </a:extLst>
                </a:gridCol>
                <a:gridCol w="1412357">
                  <a:extLst>
                    <a:ext uri="{9D8B030D-6E8A-4147-A177-3AD203B41FA5}">
                      <a16:colId xmlns:a16="http://schemas.microsoft.com/office/drawing/2014/main" xmlns="" val="214751280"/>
                    </a:ext>
                  </a:extLst>
                </a:gridCol>
              </a:tblGrid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HB3YSX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Müri Walter-Albert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HB9JBO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Fleischmann Walter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2765425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HB3YWY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Kutz Ulrich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HB9KAZ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Rossi Agostino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45244636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HB9AGU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Uhlmann Gilbert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HB9LBD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Rüdisühli Walter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15724652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HB9AKN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Tobler Werner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HB9NAE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Abt Karl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12842392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HB9AQS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Zimmermann Hans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HB9NW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Ryter Renato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2239624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HB9ATW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Ringele Werner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HB9OCV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 Daniele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44308600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HB9AYQ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Glutz Rudolf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HB9PHJ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Eugster Hanspeter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6904454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HB9BBZ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Tobler Viktor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HB9PRU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Bantle Christian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76658334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HB9BDM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Gerber Christian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HB9PVC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Schnegg Kurt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88246401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HB9BEF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Züllig Wilfried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HB9PVX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Burch Felix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48708481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HB9BSR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Schlaubitz Albert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HB9RAK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Bär René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26924483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HB9BTQ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Arpagaus Josef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HB9RAL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Brogle Alfred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77622268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HB9BVW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Limacher Franz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HB9SV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Ravarelli Enrico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47012156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HB9BZG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Zürcher Kurt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HB9TNY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Niggli Ulrich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26705539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HB9CIS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Lorch Hermann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HB9TWR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Emery Michel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62351633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HB9CIU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Seiler Andreas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HB9ZCE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Riesen Werner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2795887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HB9CJK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Derrer Heinz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HB9ZY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Stalder Gody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44130096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HB9CTS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Suter Peter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HE9AMT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Hammer Markus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2883577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HB9CXK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Eberli Egon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HE9JAT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Gretener Adolf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22003557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HB9DMR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Straub Hansulrich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HE9KFW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Steiner Paul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2888141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HB9EAF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Hoffmann Hans-Peter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HE9STR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Haller Thomas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54814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40167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Bildschirmpräsentation (4:3)</PresentationFormat>
  <Paragraphs>85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Eva</dc:creator>
  <cp:lastModifiedBy>Admin</cp:lastModifiedBy>
  <cp:revision>29</cp:revision>
  <dcterms:created xsi:type="dcterms:W3CDTF">2017-01-08T12:20:05Z</dcterms:created>
  <dcterms:modified xsi:type="dcterms:W3CDTF">2024-01-15T17:01:40Z</dcterms:modified>
</cp:coreProperties>
</file>